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09" r:id="rId2"/>
    <p:sldId id="310" r:id="rId3"/>
    <p:sldId id="311" r:id="rId4"/>
    <p:sldId id="312" r:id="rId5"/>
    <p:sldId id="313" r:id="rId6"/>
    <p:sldId id="314" r:id="rId7"/>
    <p:sldId id="315"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7499F9-0A7E-44C0-9526-24C71A93E851}" v="80" dt="2023-11-23T14:32:02.1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67487" autoAdjust="0"/>
  </p:normalViewPr>
  <p:slideViewPr>
    <p:cSldViewPr snapToGrid="0">
      <p:cViewPr varScale="1">
        <p:scale>
          <a:sx n="79" d="100"/>
          <a:sy n="79" d="100"/>
        </p:scale>
        <p:origin x="72" y="24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C, Surendra" userId="deeda78b-a5d1-4be5-b7f3-6fabce1720c6" providerId="ADAL" clId="{A67499F9-0A7E-44C0-9526-24C71A93E851}"/>
    <pc:docChg chg="undo custSel addSld delSld modSld">
      <pc:chgData name="KC, Surendra" userId="deeda78b-a5d1-4be5-b7f3-6fabce1720c6" providerId="ADAL" clId="{A67499F9-0A7E-44C0-9526-24C71A93E851}" dt="2023-11-23T14:32:37.021" v="543" actId="207"/>
      <pc:docMkLst>
        <pc:docMk/>
      </pc:docMkLst>
      <pc:sldChg chg="addSp delSp modSp del mod setBg setClrOvrMap">
        <pc:chgData name="KC, Surendra" userId="deeda78b-a5d1-4be5-b7f3-6fabce1720c6" providerId="ADAL" clId="{A67499F9-0A7E-44C0-9526-24C71A93E851}" dt="2023-11-23T14:22:09.597" v="364" actId="47"/>
        <pc:sldMkLst>
          <pc:docMk/>
          <pc:sldMk cId="322398974" sldId="256"/>
        </pc:sldMkLst>
        <pc:spChg chg="mod ord">
          <ac:chgData name="KC, Surendra" userId="deeda78b-a5d1-4be5-b7f3-6fabce1720c6" providerId="ADAL" clId="{A67499F9-0A7E-44C0-9526-24C71A93E851}" dt="2023-11-23T14:16:54.882" v="261" actId="26606"/>
          <ac:spMkLst>
            <pc:docMk/>
            <pc:sldMk cId="322398974" sldId="256"/>
            <ac:spMk id="2" creationId="{E561AC0E-7195-4ACF-AA0A-5E2923A987F7}"/>
          </ac:spMkLst>
        </pc:spChg>
        <pc:spChg chg="mod ord">
          <ac:chgData name="KC, Surendra" userId="deeda78b-a5d1-4be5-b7f3-6fabce1720c6" providerId="ADAL" clId="{A67499F9-0A7E-44C0-9526-24C71A93E851}" dt="2023-11-23T14:16:54.882" v="261" actId="26606"/>
          <ac:spMkLst>
            <pc:docMk/>
            <pc:sldMk cId="322398974" sldId="256"/>
            <ac:spMk id="3" creationId="{814253EE-4FA2-4843-BE27-C7D5B08FFB81}"/>
          </ac:spMkLst>
        </pc:spChg>
        <pc:spChg chg="add mod">
          <ac:chgData name="KC, Surendra" userId="deeda78b-a5d1-4be5-b7f3-6fabce1720c6" providerId="ADAL" clId="{A67499F9-0A7E-44C0-9526-24C71A93E851}" dt="2023-11-23T14:20:08.848" v="361" actId="207"/>
          <ac:spMkLst>
            <pc:docMk/>
            <pc:sldMk cId="322398974" sldId="256"/>
            <ac:spMk id="8" creationId="{A99DFB1D-3E7D-F6A0-CD7B-568B4C77BD50}"/>
          </ac:spMkLst>
        </pc:spChg>
        <pc:spChg chg="add del">
          <ac:chgData name="KC, Surendra" userId="deeda78b-a5d1-4be5-b7f3-6fabce1720c6" providerId="ADAL" clId="{A67499F9-0A7E-44C0-9526-24C71A93E851}" dt="2023-11-23T14:16:54.882" v="261" actId="26606"/>
          <ac:spMkLst>
            <pc:docMk/>
            <pc:sldMk cId="322398974" sldId="256"/>
            <ac:spMk id="29" creationId="{F6E384F5-137A-40B1-97F0-694CC6ECD59C}"/>
          </ac:spMkLst>
        </pc:spChg>
        <pc:spChg chg="add del">
          <ac:chgData name="KC, Surendra" userId="deeda78b-a5d1-4be5-b7f3-6fabce1720c6" providerId="ADAL" clId="{A67499F9-0A7E-44C0-9526-24C71A93E851}" dt="2023-11-23T14:16:54.882" v="261" actId="26606"/>
          <ac:spMkLst>
            <pc:docMk/>
            <pc:sldMk cId="322398974" sldId="256"/>
            <ac:spMk id="31" creationId="{EBA87361-6D30-46E4-834B-719CF59055EA}"/>
          </ac:spMkLst>
        </pc:spChg>
        <pc:spChg chg="add del">
          <ac:chgData name="KC, Surendra" userId="deeda78b-a5d1-4be5-b7f3-6fabce1720c6" providerId="ADAL" clId="{A67499F9-0A7E-44C0-9526-24C71A93E851}" dt="2023-11-23T14:16:54.882" v="261" actId="26606"/>
          <ac:spMkLst>
            <pc:docMk/>
            <pc:sldMk cId="322398974" sldId="256"/>
            <ac:spMk id="33" creationId="{9DBC4630-03DA-474F-BBCB-BA3AE6B317A4}"/>
          </ac:spMkLst>
        </pc:spChg>
        <pc:spChg chg="add del">
          <ac:chgData name="KC, Surendra" userId="deeda78b-a5d1-4be5-b7f3-6fabce1720c6" providerId="ADAL" clId="{A67499F9-0A7E-44C0-9526-24C71A93E851}" dt="2023-11-23T14:16:54.882" v="261" actId="26606"/>
          <ac:spMkLst>
            <pc:docMk/>
            <pc:sldMk cId="322398974" sldId="256"/>
            <ac:spMk id="35" creationId="{D89DB1C0-FEEC-4CB6-88B2-F9C5562E09D1}"/>
          </ac:spMkLst>
        </pc:spChg>
        <pc:spChg chg="add del">
          <ac:chgData name="KC, Surendra" userId="deeda78b-a5d1-4be5-b7f3-6fabce1720c6" providerId="ADAL" clId="{A67499F9-0A7E-44C0-9526-24C71A93E851}" dt="2023-11-23T14:16:54.882" v="261" actId="26606"/>
          <ac:spMkLst>
            <pc:docMk/>
            <pc:sldMk cId="322398974" sldId="256"/>
            <ac:spMk id="37" creationId="{78418A25-6EAC-4140-BFE6-284E1925B5EE}"/>
          </ac:spMkLst>
        </pc:spChg>
        <pc:spChg chg="add del">
          <ac:chgData name="KC, Surendra" userId="deeda78b-a5d1-4be5-b7f3-6fabce1720c6" providerId="ADAL" clId="{A67499F9-0A7E-44C0-9526-24C71A93E851}" dt="2023-11-23T14:16:54.882" v="261" actId="26606"/>
          <ac:spMkLst>
            <pc:docMk/>
            <pc:sldMk cId="322398974" sldId="256"/>
            <ac:spMk id="39" creationId="{08163D1C-ED91-4D5F-A33B-CF1256B270D4}"/>
          </ac:spMkLst>
        </pc:spChg>
        <pc:spChg chg="add del">
          <ac:chgData name="KC, Surendra" userId="deeda78b-a5d1-4be5-b7f3-6fabce1720c6" providerId="ADAL" clId="{A67499F9-0A7E-44C0-9526-24C71A93E851}" dt="2023-11-23T14:16:54.882" v="261" actId="26606"/>
          <ac:spMkLst>
            <pc:docMk/>
            <pc:sldMk cId="322398974" sldId="256"/>
            <ac:spMk id="41" creationId="{31103AB2-C090-458F-B752-294F23AFA8AD}"/>
          </ac:spMkLst>
        </pc:spChg>
        <pc:spChg chg="add del">
          <ac:chgData name="KC, Surendra" userId="deeda78b-a5d1-4be5-b7f3-6fabce1720c6" providerId="ADAL" clId="{A67499F9-0A7E-44C0-9526-24C71A93E851}" dt="2023-11-23T14:16:54.882" v="261" actId="26606"/>
          <ac:spMkLst>
            <pc:docMk/>
            <pc:sldMk cId="322398974" sldId="256"/>
            <ac:spMk id="43" creationId="{83D471F3-782A-4BA1-9CAB-FF5CDF0A75E0}"/>
          </ac:spMkLst>
        </pc:spChg>
        <pc:spChg chg="add del">
          <ac:chgData name="KC, Surendra" userId="deeda78b-a5d1-4be5-b7f3-6fabce1720c6" providerId="ADAL" clId="{A67499F9-0A7E-44C0-9526-24C71A93E851}" dt="2023-11-23T14:16:54.875" v="260" actId="26606"/>
          <ac:spMkLst>
            <pc:docMk/>
            <pc:sldMk cId="322398974" sldId="256"/>
            <ac:spMk id="48" creationId="{0A19250D-D569-4232-9020-BD415AE51DDC}"/>
          </ac:spMkLst>
        </pc:spChg>
        <pc:spChg chg="add">
          <ac:chgData name="KC, Surendra" userId="deeda78b-a5d1-4be5-b7f3-6fabce1720c6" providerId="ADAL" clId="{A67499F9-0A7E-44C0-9526-24C71A93E851}" dt="2023-11-23T14:16:54.882" v="261" actId="26606"/>
          <ac:spMkLst>
            <pc:docMk/>
            <pc:sldMk cId="322398974" sldId="256"/>
            <ac:spMk id="66" creationId="{BCED4D40-4B67-4331-AC48-79B82B4A47D8}"/>
          </ac:spMkLst>
        </pc:spChg>
        <pc:spChg chg="add">
          <ac:chgData name="KC, Surendra" userId="deeda78b-a5d1-4be5-b7f3-6fabce1720c6" providerId="ADAL" clId="{A67499F9-0A7E-44C0-9526-24C71A93E851}" dt="2023-11-23T14:16:54.882" v="261" actId="26606"/>
          <ac:spMkLst>
            <pc:docMk/>
            <pc:sldMk cId="322398974" sldId="256"/>
            <ac:spMk id="67" creationId="{670CEDEF-4F34-412E-84EE-329C1E936AF5}"/>
          </ac:spMkLst>
        </pc:spChg>
        <pc:grpChg chg="add del">
          <ac:chgData name="KC, Surendra" userId="deeda78b-a5d1-4be5-b7f3-6fabce1720c6" providerId="ADAL" clId="{A67499F9-0A7E-44C0-9526-24C71A93E851}" dt="2023-11-23T14:16:54.875" v="260" actId="26606"/>
          <ac:grpSpMkLst>
            <pc:docMk/>
            <pc:sldMk cId="322398974" sldId="256"/>
            <ac:grpSpMk id="50" creationId="{B7BAEF06-AB74-442C-8C30-B88233FD836C}"/>
          </ac:grpSpMkLst>
        </pc:grpChg>
        <pc:grpChg chg="add del">
          <ac:chgData name="KC, Surendra" userId="deeda78b-a5d1-4be5-b7f3-6fabce1720c6" providerId="ADAL" clId="{A67499F9-0A7E-44C0-9526-24C71A93E851}" dt="2023-11-23T14:16:54.875" v="260" actId="26606"/>
          <ac:grpSpMkLst>
            <pc:docMk/>
            <pc:sldMk cId="322398974" sldId="256"/>
            <ac:grpSpMk id="58" creationId="{C9829185-6353-4E3C-B082-AA7F5193916F}"/>
          </ac:grpSpMkLst>
        </pc:grpChg>
        <pc:picChg chg="mod ord">
          <ac:chgData name="KC, Surendra" userId="deeda78b-a5d1-4be5-b7f3-6fabce1720c6" providerId="ADAL" clId="{A67499F9-0A7E-44C0-9526-24C71A93E851}" dt="2023-11-23T14:16:54.882" v="261" actId="26606"/>
          <ac:picMkLst>
            <pc:docMk/>
            <pc:sldMk cId="322398974" sldId="256"/>
            <ac:picMk id="5" creationId="{EB71843F-0A0B-4317-B205-4B0A0B97C0FD}"/>
          </ac:picMkLst>
        </pc:picChg>
        <pc:picChg chg="add mod">
          <ac:chgData name="KC, Surendra" userId="deeda78b-a5d1-4be5-b7f3-6fabce1720c6" providerId="ADAL" clId="{A67499F9-0A7E-44C0-9526-24C71A93E851}" dt="2023-11-23T14:18:36.343" v="264" actId="962"/>
          <ac:picMkLst>
            <pc:docMk/>
            <pc:sldMk cId="322398974" sldId="256"/>
            <ac:picMk id="6" creationId="{0D784529-8216-9381-7CB9-3FCEED8B6614}"/>
          </ac:picMkLst>
        </pc:picChg>
        <pc:picChg chg="mod">
          <ac:chgData name="KC, Surendra" userId="deeda78b-a5d1-4be5-b7f3-6fabce1720c6" providerId="ADAL" clId="{A67499F9-0A7E-44C0-9526-24C71A93E851}" dt="2023-11-23T14:16:54.882" v="261" actId="26606"/>
          <ac:picMkLst>
            <pc:docMk/>
            <pc:sldMk cId="322398974" sldId="256"/>
            <ac:picMk id="7" creationId="{2696A1A4-8E43-47F6-A6DC-A9ADAB053D8B}"/>
          </ac:picMkLst>
        </pc:picChg>
        <pc:picChg chg="mod">
          <ac:chgData name="KC, Surendra" userId="deeda78b-a5d1-4be5-b7f3-6fabce1720c6" providerId="ADAL" clId="{A67499F9-0A7E-44C0-9526-24C71A93E851}" dt="2023-11-23T14:16:54.882" v="261" actId="26606"/>
          <ac:picMkLst>
            <pc:docMk/>
            <pc:sldMk cId="322398974" sldId="256"/>
            <ac:picMk id="9" creationId="{93E427C7-0218-4592-82DA-2431E4BF8756}"/>
          </ac:picMkLst>
        </pc:picChg>
        <pc:picChg chg="mod">
          <ac:chgData name="KC, Surendra" userId="deeda78b-a5d1-4be5-b7f3-6fabce1720c6" providerId="ADAL" clId="{A67499F9-0A7E-44C0-9526-24C71A93E851}" dt="2023-11-23T14:16:54.882" v="261" actId="26606"/>
          <ac:picMkLst>
            <pc:docMk/>
            <pc:sldMk cId="322398974" sldId="256"/>
            <ac:picMk id="11" creationId="{18A239E6-97C0-4A74-8E7A-C9FD39A8C92C}"/>
          </ac:picMkLst>
        </pc:picChg>
      </pc:sldChg>
      <pc:sldChg chg="del">
        <pc:chgData name="KC, Surendra" userId="deeda78b-a5d1-4be5-b7f3-6fabce1720c6" providerId="ADAL" clId="{A67499F9-0A7E-44C0-9526-24C71A93E851}" dt="2023-11-23T14:22:09.597" v="364" actId="47"/>
        <pc:sldMkLst>
          <pc:docMk/>
          <pc:sldMk cId="2270725976" sldId="257"/>
        </pc:sldMkLst>
      </pc:sldChg>
      <pc:sldChg chg="del">
        <pc:chgData name="KC, Surendra" userId="deeda78b-a5d1-4be5-b7f3-6fabce1720c6" providerId="ADAL" clId="{A67499F9-0A7E-44C0-9526-24C71A93E851}" dt="2023-11-23T14:22:09.597" v="364" actId="47"/>
        <pc:sldMkLst>
          <pc:docMk/>
          <pc:sldMk cId="3737650423" sldId="258"/>
        </pc:sldMkLst>
      </pc:sldChg>
      <pc:sldChg chg="del">
        <pc:chgData name="KC, Surendra" userId="deeda78b-a5d1-4be5-b7f3-6fabce1720c6" providerId="ADAL" clId="{A67499F9-0A7E-44C0-9526-24C71A93E851}" dt="2023-11-23T14:22:09.597" v="364" actId="47"/>
        <pc:sldMkLst>
          <pc:docMk/>
          <pc:sldMk cId="4105061696" sldId="259"/>
        </pc:sldMkLst>
      </pc:sldChg>
      <pc:sldChg chg="del">
        <pc:chgData name="KC, Surendra" userId="deeda78b-a5d1-4be5-b7f3-6fabce1720c6" providerId="ADAL" clId="{A67499F9-0A7E-44C0-9526-24C71A93E851}" dt="2023-11-23T14:22:09.597" v="364" actId="47"/>
        <pc:sldMkLst>
          <pc:docMk/>
          <pc:sldMk cId="3242082036" sldId="260"/>
        </pc:sldMkLst>
      </pc:sldChg>
      <pc:sldChg chg="del">
        <pc:chgData name="KC, Surendra" userId="deeda78b-a5d1-4be5-b7f3-6fabce1720c6" providerId="ADAL" clId="{A67499F9-0A7E-44C0-9526-24C71A93E851}" dt="2023-11-23T14:22:09.597" v="364" actId="47"/>
        <pc:sldMkLst>
          <pc:docMk/>
          <pc:sldMk cId="2068855288" sldId="261"/>
        </pc:sldMkLst>
      </pc:sldChg>
      <pc:sldChg chg="del">
        <pc:chgData name="KC, Surendra" userId="deeda78b-a5d1-4be5-b7f3-6fabce1720c6" providerId="ADAL" clId="{A67499F9-0A7E-44C0-9526-24C71A93E851}" dt="2023-11-23T14:22:09.597" v="364" actId="47"/>
        <pc:sldMkLst>
          <pc:docMk/>
          <pc:sldMk cId="2578367271" sldId="262"/>
        </pc:sldMkLst>
      </pc:sldChg>
      <pc:sldChg chg="addSp delSp modSp new del mod setBg">
        <pc:chgData name="KC, Surendra" userId="deeda78b-a5d1-4be5-b7f3-6fabce1720c6" providerId="ADAL" clId="{A67499F9-0A7E-44C0-9526-24C71A93E851}" dt="2023-11-23T14:22:09.597" v="364" actId="47"/>
        <pc:sldMkLst>
          <pc:docMk/>
          <pc:sldMk cId="981324345" sldId="263"/>
        </pc:sldMkLst>
        <pc:spChg chg="del">
          <ac:chgData name="KC, Surendra" userId="deeda78b-a5d1-4be5-b7f3-6fabce1720c6" providerId="ADAL" clId="{A67499F9-0A7E-44C0-9526-24C71A93E851}" dt="2023-11-23T13:43:43.934" v="2" actId="26606"/>
          <ac:spMkLst>
            <pc:docMk/>
            <pc:sldMk cId="981324345" sldId="263"/>
            <ac:spMk id="2" creationId="{0625D928-759F-BB28-85C2-0CF960D14602}"/>
          </ac:spMkLst>
        </pc:spChg>
        <pc:spChg chg="del">
          <ac:chgData name="KC, Surendra" userId="deeda78b-a5d1-4be5-b7f3-6fabce1720c6" providerId="ADAL" clId="{A67499F9-0A7E-44C0-9526-24C71A93E851}" dt="2023-11-23T13:43:43.934" v="2" actId="26606"/>
          <ac:spMkLst>
            <pc:docMk/>
            <pc:sldMk cId="981324345" sldId="263"/>
            <ac:spMk id="3" creationId="{3224F807-0D58-A9F6-5FEE-16D9F4A527EE}"/>
          </ac:spMkLst>
        </pc:spChg>
        <pc:spChg chg="add">
          <ac:chgData name="KC, Surendra" userId="deeda78b-a5d1-4be5-b7f3-6fabce1720c6" providerId="ADAL" clId="{A67499F9-0A7E-44C0-9526-24C71A93E851}" dt="2023-11-23T13:43:43.934" v="2" actId="26606"/>
          <ac:spMkLst>
            <pc:docMk/>
            <pc:sldMk cId="981324345" sldId="263"/>
            <ac:spMk id="9" creationId="{E2BA2BD9-7B54-4190-8F06-3EF3658A0020}"/>
          </ac:spMkLst>
        </pc:spChg>
        <pc:picChg chg="add mod">
          <ac:chgData name="KC, Surendra" userId="deeda78b-a5d1-4be5-b7f3-6fabce1720c6" providerId="ADAL" clId="{A67499F9-0A7E-44C0-9526-24C71A93E851}" dt="2023-11-23T13:43:43.934" v="2" actId="26606"/>
          <ac:picMkLst>
            <pc:docMk/>
            <pc:sldMk cId="981324345" sldId="263"/>
            <ac:picMk id="4" creationId="{26480A69-38C7-9819-DE13-A73C7EF2A613}"/>
          </ac:picMkLst>
        </pc:picChg>
      </pc:sldChg>
      <pc:sldChg chg="addSp delSp modSp new del mod setBg">
        <pc:chgData name="KC, Surendra" userId="deeda78b-a5d1-4be5-b7f3-6fabce1720c6" providerId="ADAL" clId="{A67499F9-0A7E-44C0-9526-24C71A93E851}" dt="2023-11-23T14:22:09.597" v="364" actId="47"/>
        <pc:sldMkLst>
          <pc:docMk/>
          <pc:sldMk cId="602472284" sldId="264"/>
        </pc:sldMkLst>
        <pc:spChg chg="del">
          <ac:chgData name="KC, Surendra" userId="deeda78b-a5d1-4be5-b7f3-6fabce1720c6" providerId="ADAL" clId="{A67499F9-0A7E-44C0-9526-24C71A93E851}" dt="2023-11-23T13:44:17.073" v="5" actId="26606"/>
          <ac:spMkLst>
            <pc:docMk/>
            <pc:sldMk cId="602472284" sldId="264"/>
            <ac:spMk id="2" creationId="{CFB48975-98B7-DDB1-B5A8-7F572F49EEDA}"/>
          </ac:spMkLst>
        </pc:spChg>
        <pc:spChg chg="del">
          <ac:chgData name="KC, Surendra" userId="deeda78b-a5d1-4be5-b7f3-6fabce1720c6" providerId="ADAL" clId="{A67499F9-0A7E-44C0-9526-24C71A93E851}" dt="2023-11-23T13:44:17.073" v="5" actId="26606"/>
          <ac:spMkLst>
            <pc:docMk/>
            <pc:sldMk cId="602472284" sldId="264"/>
            <ac:spMk id="3" creationId="{C9DEF774-45A8-A153-4060-6D524C550765}"/>
          </ac:spMkLst>
        </pc:spChg>
        <pc:spChg chg="add">
          <ac:chgData name="KC, Surendra" userId="deeda78b-a5d1-4be5-b7f3-6fabce1720c6" providerId="ADAL" clId="{A67499F9-0A7E-44C0-9526-24C71A93E851}" dt="2023-11-23T13:44:17.073" v="5" actId="26606"/>
          <ac:spMkLst>
            <pc:docMk/>
            <pc:sldMk cId="602472284" sldId="264"/>
            <ac:spMk id="9" creationId="{E2BA2BD9-7B54-4190-8F06-3EF3658A0020}"/>
          </ac:spMkLst>
        </pc:spChg>
        <pc:picChg chg="add mod">
          <ac:chgData name="KC, Surendra" userId="deeda78b-a5d1-4be5-b7f3-6fabce1720c6" providerId="ADAL" clId="{A67499F9-0A7E-44C0-9526-24C71A93E851}" dt="2023-11-23T13:44:17.073" v="5" actId="26606"/>
          <ac:picMkLst>
            <pc:docMk/>
            <pc:sldMk cId="602472284" sldId="264"/>
            <ac:picMk id="4" creationId="{49DF48FE-8191-0DDD-1FA0-3E1CCE369F8B}"/>
          </ac:picMkLst>
        </pc:picChg>
      </pc:sldChg>
      <pc:sldChg chg="addSp delSp modSp new del mod setBg">
        <pc:chgData name="KC, Surendra" userId="deeda78b-a5d1-4be5-b7f3-6fabce1720c6" providerId="ADAL" clId="{A67499F9-0A7E-44C0-9526-24C71A93E851}" dt="2023-11-23T14:22:09.597" v="364" actId="47"/>
        <pc:sldMkLst>
          <pc:docMk/>
          <pc:sldMk cId="3660767337" sldId="265"/>
        </pc:sldMkLst>
        <pc:spChg chg="del">
          <ac:chgData name="KC, Surendra" userId="deeda78b-a5d1-4be5-b7f3-6fabce1720c6" providerId="ADAL" clId="{A67499F9-0A7E-44C0-9526-24C71A93E851}" dt="2023-11-23T13:44:44.830" v="8" actId="26606"/>
          <ac:spMkLst>
            <pc:docMk/>
            <pc:sldMk cId="3660767337" sldId="265"/>
            <ac:spMk id="2" creationId="{0BFD5D63-7468-9A17-1858-DE9FFDD0B08B}"/>
          </ac:spMkLst>
        </pc:spChg>
        <pc:spChg chg="del">
          <ac:chgData name="KC, Surendra" userId="deeda78b-a5d1-4be5-b7f3-6fabce1720c6" providerId="ADAL" clId="{A67499F9-0A7E-44C0-9526-24C71A93E851}" dt="2023-11-23T13:44:44.830" v="8" actId="26606"/>
          <ac:spMkLst>
            <pc:docMk/>
            <pc:sldMk cId="3660767337" sldId="265"/>
            <ac:spMk id="3" creationId="{70414AFB-8030-2708-22DD-3C210C806CC7}"/>
          </ac:spMkLst>
        </pc:spChg>
        <pc:spChg chg="add">
          <ac:chgData name="KC, Surendra" userId="deeda78b-a5d1-4be5-b7f3-6fabce1720c6" providerId="ADAL" clId="{A67499F9-0A7E-44C0-9526-24C71A93E851}" dt="2023-11-23T13:44:44.830" v="8" actId="26606"/>
          <ac:spMkLst>
            <pc:docMk/>
            <pc:sldMk cId="3660767337" sldId="265"/>
            <ac:spMk id="9" creationId="{E2BA2BD9-7B54-4190-8F06-3EF3658A0020}"/>
          </ac:spMkLst>
        </pc:spChg>
        <pc:picChg chg="add mod">
          <ac:chgData name="KC, Surendra" userId="deeda78b-a5d1-4be5-b7f3-6fabce1720c6" providerId="ADAL" clId="{A67499F9-0A7E-44C0-9526-24C71A93E851}" dt="2023-11-23T13:44:44.830" v="8" actId="26606"/>
          <ac:picMkLst>
            <pc:docMk/>
            <pc:sldMk cId="3660767337" sldId="265"/>
            <ac:picMk id="4" creationId="{17D5087E-931D-3820-7956-48BF911A685C}"/>
          </ac:picMkLst>
        </pc:picChg>
      </pc:sldChg>
      <pc:sldChg chg="addSp delSp modSp new del mod setBg">
        <pc:chgData name="KC, Surendra" userId="deeda78b-a5d1-4be5-b7f3-6fabce1720c6" providerId="ADAL" clId="{A67499F9-0A7E-44C0-9526-24C71A93E851}" dt="2023-11-23T14:22:09.597" v="364" actId="47"/>
        <pc:sldMkLst>
          <pc:docMk/>
          <pc:sldMk cId="2061328598" sldId="266"/>
        </pc:sldMkLst>
        <pc:spChg chg="del">
          <ac:chgData name="KC, Surendra" userId="deeda78b-a5d1-4be5-b7f3-6fabce1720c6" providerId="ADAL" clId="{A67499F9-0A7E-44C0-9526-24C71A93E851}" dt="2023-11-23T13:45:00.484" v="11" actId="26606"/>
          <ac:spMkLst>
            <pc:docMk/>
            <pc:sldMk cId="2061328598" sldId="266"/>
            <ac:spMk id="2" creationId="{54861896-AB6C-8FFA-753A-6292F593BD06}"/>
          </ac:spMkLst>
        </pc:spChg>
        <pc:spChg chg="del">
          <ac:chgData name="KC, Surendra" userId="deeda78b-a5d1-4be5-b7f3-6fabce1720c6" providerId="ADAL" clId="{A67499F9-0A7E-44C0-9526-24C71A93E851}" dt="2023-11-23T13:45:00.484" v="11" actId="26606"/>
          <ac:spMkLst>
            <pc:docMk/>
            <pc:sldMk cId="2061328598" sldId="266"/>
            <ac:spMk id="3" creationId="{C990AFD2-61C5-B2D3-1D70-CC6055C10B54}"/>
          </ac:spMkLst>
        </pc:spChg>
        <pc:spChg chg="add">
          <ac:chgData name="KC, Surendra" userId="deeda78b-a5d1-4be5-b7f3-6fabce1720c6" providerId="ADAL" clId="{A67499F9-0A7E-44C0-9526-24C71A93E851}" dt="2023-11-23T13:45:00.484" v="11" actId="26606"/>
          <ac:spMkLst>
            <pc:docMk/>
            <pc:sldMk cId="2061328598" sldId="266"/>
            <ac:spMk id="9" creationId="{E2BA2BD9-7B54-4190-8F06-3EF3658A0020}"/>
          </ac:spMkLst>
        </pc:spChg>
        <pc:picChg chg="add mod">
          <ac:chgData name="KC, Surendra" userId="deeda78b-a5d1-4be5-b7f3-6fabce1720c6" providerId="ADAL" clId="{A67499F9-0A7E-44C0-9526-24C71A93E851}" dt="2023-11-23T13:45:00.484" v="11" actId="26606"/>
          <ac:picMkLst>
            <pc:docMk/>
            <pc:sldMk cId="2061328598" sldId="266"/>
            <ac:picMk id="4" creationId="{07BEB42F-7091-6354-BCB9-18977DF37B1B}"/>
          </ac:picMkLst>
        </pc:picChg>
      </pc:sldChg>
      <pc:sldChg chg="addSp delSp modSp new del mod setBg">
        <pc:chgData name="KC, Surendra" userId="deeda78b-a5d1-4be5-b7f3-6fabce1720c6" providerId="ADAL" clId="{A67499F9-0A7E-44C0-9526-24C71A93E851}" dt="2023-11-23T14:22:09.597" v="364" actId="47"/>
        <pc:sldMkLst>
          <pc:docMk/>
          <pc:sldMk cId="3204217756" sldId="267"/>
        </pc:sldMkLst>
        <pc:spChg chg="del">
          <ac:chgData name="KC, Surendra" userId="deeda78b-a5d1-4be5-b7f3-6fabce1720c6" providerId="ADAL" clId="{A67499F9-0A7E-44C0-9526-24C71A93E851}" dt="2023-11-23T13:45:10.950" v="14" actId="26606"/>
          <ac:spMkLst>
            <pc:docMk/>
            <pc:sldMk cId="3204217756" sldId="267"/>
            <ac:spMk id="2" creationId="{E56C7E0B-9767-802B-D87B-9FC57B02AE4E}"/>
          </ac:spMkLst>
        </pc:spChg>
        <pc:spChg chg="del">
          <ac:chgData name="KC, Surendra" userId="deeda78b-a5d1-4be5-b7f3-6fabce1720c6" providerId="ADAL" clId="{A67499F9-0A7E-44C0-9526-24C71A93E851}" dt="2023-11-23T13:45:10.950" v="14" actId="26606"/>
          <ac:spMkLst>
            <pc:docMk/>
            <pc:sldMk cId="3204217756" sldId="267"/>
            <ac:spMk id="3" creationId="{DFE62A91-6B82-ABB3-AFC7-3C8E2708CB88}"/>
          </ac:spMkLst>
        </pc:spChg>
        <pc:spChg chg="add">
          <ac:chgData name="KC, Surendra" userId="deeda78b-a5d1-4be5-b7f3-6fabce1720c6" providerId="ADAL" clId="{A67499F9-0A7E-44C0-9526-24C71A93E851}" dt="2023-11-23T13:45:10.950" v="14" actId="26606"/>
          <ac:spMkLst>
            <pc:docMk/>
            <pc:sldMk cId="3204217756" sldId="267"/>
            <ac:spMk id="9" creationId="{E2BA2BD9-7B54-4190-8F06-3EF3658A0020}"/>
          </ac:spMkLst>
        </pc:spChg>
        <pc:picChg chg="add mod">
          <ac:chgData name="KC, Surendra" userId="deeda78b-a5d1-4be5-b7f3-6fabce1720c6" providerId="ADAL" clId="{A67499F9-0A7E-44C0-9526-24C71A93E851}" dt="2023-11-23T13:45:10.950" v="14" actId="26606"/>
          <ac:picMkLst>
            <pc:docMk/>
            <pc:sldMk cId="3204217756" sldId="267"/>
            <ac:picMk id="4" creationId="{FC41345C-8DC0-881E-9F8C-8BD779A701DA}"/>
          </ac:picMkLst>
        </pc:picChg>
      </pc:sldChg>
      <pc:sldChg chg="addSp delSp modSp new del mod setBg">
        <pc:chgData name="KC, Surendra" userId="deeda78b-a5d1-4be5-b7f3-6fabce1720c6" providerId="ADAL" clId="{A67499F9-0A7E-44C0-9526-24C71A93E851}" dt="2023-11-23T14:22:09.597" v="364" actId="47"/>
        <pc:sldMkLst>
          <pc:docMk/>
          <pc:sldMk cId="2786145988" sldId="268"/>
        </pc:sldMkLst>
        <pc:spChg chg="del">
          <ac:chgData name="KC, Surendra" userId="deeda78b-a5d1-4be5-b7f3-6fabce1720c6" providerId="ADAL" clId="{A67499F9-0A7E-44C0-9526-24C71A93E851}" dt="2023-11-23T13:45:35.662" v="17" actId="26606"/>
          <ac:spMkLst>
            <pc:docMk/>
            <pc:sldMk cId="2786145988" sldId="268"/>
            <ac:spMk id="2" creationId="{031AEE72-6BB2-023D-215B-760A59ECB16A}"/>
          </ac:spMkLst>
        </pc:spChg>
        <pc:spChg chg="del">
          <ac:chgData name="KC, Surendra" userId="deeda78b-a5d1-4be5-b7f3-6fabce1720c6" providerId="ADAL" clId="{A67499F9-0A7E-44C0-9526-24C71A93E851}" dt="2023-11-23T13:45:35.662" v="17" actId="26606"/>
          <ac:spMkLst>
            <pc:docMk/>
            <pc:sldMk cId="2786145988" sldId="268"/>
            <ac:spMk id="3" creationId="{7EC55FC6-DF62-BD35-DE83-1EE530F6FA42}"/>
          </ac:spMkLst>
        </pc:spChg>
        <pc:spChg chg="add">
          <ac:chgData name="KC, Surendra" userId="deeda78b-a5d1-4be5-b7f3-6fabce1720c6" providerId="ADAL" clId="{A67499F9-0A7E-44C0-9526-24C71A93E851}" dt="2023-11-23T13:45:35.662" v="17" actId="26606"/>
          <ac:spMkLst>
            <pc:docMk/>
            <pc:sldMk cId="2786145988" sldId="268"/>
            <ac:spMk id="9" creationId="{E2BA2BD9-7B54-4190-8F06-3EF3658A0020}"/>
          </ac:spMkLst>
        </pc:spChg>
        <pc:picChg chg="add mod">
          <ac:chgData name="KC, Surendra" userId="deeda78b-a5d1-4be5-b7f3-6fabce1720c6" providerId="ADAL" clId="{A67499F9-0A7E-44C0-9526-24C71A93E851}" dt="2023-11-23T13:45:35.662" v="17" actId="26606"/>
          <ac:picMkLst>
            <pc:docMk/>
            <pc:sldMk cId="2786145988" sldId="268"/>
            <ac:picMk id="4" creationId="{FE0203E3-3371-3F9F-2EF8-2FD7CA87E889}"/>
          </ac:picMkLst>
        </pc:picChg>
      </pc:sldChg>
      <pc:sldChg chg="addSp delSp modSp new del mod setBg">
        <pc:chgData name="KC, Surendra" userId="deeda78b-a5d1-4be5-b7f3-6fabce1720c6" providerId="ADAL" clId="{A67499F9-0A7E-44C0-9526-24C71A93E851}" dt="2023-11-23T14:22:09.597" v="364" actId="47"/>
        <pc:sldMkLst>
          <pc:docMk/>
          <pc:sldMk cId="1571119023" sldId="269"/>
        </pc:sldMkLst>
        <pc:spChg chg="del">
          <ac:chgData name="KC, Surendra" userId="deeda78b-a5d1-4be5-b7f3-6fabce1720c6" providerId="ADAL" clId="{A67499F9-0A7E-44C0-9526-24C71A93E851}" dt="2023-11-23T13:45:44.222" v="20" actId="26606"/>
          <ac:spMkLst>
            <pc:docMk/>
            <pc:sldMk cId="1571119023" sldId="269"/>
            <ac:spMk id="2" creationId="{D5BCBF26-D9EB-FC5C-2834-6437CD737D01}"/>
          </ac:spMkLst>
        </pc:spChg>
        <pc:spChg chg="del">
          <ac:chgData name="KC, Surendra" userId="deeda78b-a5d1-4be5-b7f3-6fabce1720c6" providerId="ADAL" clId="{A67499F9-0A7E-44C0-9526-24C71A93E851}" dt="2023-11-23T13:45:44.222" v="20" actId="26606"/>
          <ac:spMkLst>
            <pc:docMk/>
            <pc:sldMk cId="1571119023" sldId="269"/>
            <ac:spMk id="3" creationId="{79D6F801-9756-3FEC-5B81-B361B8DCBD89}"/>
          </ac:spMkLst>
        </pc:spChg>
        <pc:spChg chg="add">
          <ac:chgData name="KC, Surendra" userId="deeda78b-a5d1-4be5-b7f3-6fabce1720c6" providerId="ADAL" clId="{A67499F9-0A7E-44C0-9526-24C71A93E851}" dt="2023-11-23T13:45:44.222" v="20" actId="26606"/>
          <ac:spMkLst>
            <pc:docMk/>
            <pc:sldMk cId="1571119023" sldId="269"/>
            <ac:spMk id="9" creationId="{E2BA2BD9-7B54-4190-8F06-3EF3658A0020}"/>
          </ac:spMkLst>
        </pc:spChg>
        <pc:picChg chg="add mod">
          <ac:chgData name="KC, Surendra" userId="deeda78b-a5d1-4be5-b7f3-6fabce1720c6" providerId="ADAL" clId="{A67499F9-0A7E-44C0-9526-24C71A93E851}" dt="2023-11-23T13:45:44.222" v="20" actId="26606"/>
          <ac:picMkLst>
            <pc:docMk/>
            <pc:sldMk cId="1571119023" sldId="269"/>
            <ac:picMk id="4" creationId="{740EB730-11C2-7EBC-CA10-977E05C78DA7}"/>
          </ac:picMkLst>
        </pc:picChg>
      </pc:sldChg>
      <pc:sldChg chg="addSp delSp modSp new del mod setBg">
        <pc:chgData name="KC, Surendra" userId="deeda78b-a5d1-4be5-b7f3-6fabce1720c6" providerId="ADAL" clId="{A67499F9-0A7E-44C0-9526-24C71A93E851}" dt="2023-11-23T14:22:09.597" v="364" actId="47"/>
        <pc:sldMkLst>
          <pc:docMk/>
          <pc:sldMk cId="2902128919" sldId="270"/>
        </pc:sldMkLst>
        <pc:spChg chg="del">
          <ac:chgData name="KC, Surendra" userId="deeda78b-a5d1-4be5-b7f3-6fabce1720c6" providerId="ADAL" clId="{A67499F9-0A7E-44C0-9526-24C71A93E851}" dt="2023-11-23T13:46:07.992" v="23" actId="26606"/>
          <ac:spMkLst>
            <pc:docMk/>
            <pc:sldMk cId="2902128919" sldId="270"/>
            <ac:spMk id="2" creationId="{0AF9AC98-5264-D7F2-04BF-79F4C017F254}"/>
          </ac:spMkLst>
        </pc:spChg>
        <pc:spChg chg="del">
          <ac:chgData name="KC, Surendra" userId="deeda78b-a5d1-4be5-b7f3-6fabce1720c6" providerId="ADAL" clId="{A67499F9-0A7E-44C0-9526-24C71A93E851}" dt="2023-11-23T13:46:07.992" v="23" actId="26606"/>
          <ac:spMkLst>
            <pc:docMk/>
            <pc:sldMk cId="2902128919" sldId="270"/>
            <ac:spMk id="3" creationId="{F8897A66-69AC-661B-7986-7046279BBE29}"/>
          </ac:spMkLst>
        </pc:spChg>
        <pc:spChg chg="add">
          <ac:chgData name="KC, Surendra" userId="deeda78b-a5d1-4be5-b7f3-6fabce1720c6" providerId="ADAL" clId="{A67499F9-0A7E-44C0-9526-24C71A93E851}" dt="2023-11-23T13:46:07.992" v="23" actId="26606"/>
          <ac:spMkLst>
            <pc:docMk/>
            <pc:sldMk cId="2902128919" sldId="270"/>
            <ac:spMk id="9" creationId="{E2BA2BD9-7B54-4190-8F06-3EF3658A0020}"/>
          </ac:spMkLst>
        </pc:spChg>
        <pc:picChg chg="add mod">
          <ac:chgData name="KC, Surendra" userId="deeda78b-a5d1-4be5-b7f3-6fabce1720c6" providerId="ADAL" clId="{A67499F9-0A7E-44C0-9526-24C71A93E851}" dt="2023-11-23T13:46:07.992" v="23" actId="26606"/>
          <ac:picMkLst>
            <pc:docMk/>
            <pc:sldMk cId="2902128919" sldId="270"/>
            <ac:picMk id="4" creationId="{160EBA65-A24A-FB43-72FA-EA534D25AFD4}"/>
          </ac:picMkLst>
        </pc:picChg>
      </pc:sldChg>
      <pc:sldChg chg="addSp delSp modSp new del mod setBg">
        <pc:chgData name="KC, Surendra" userId="deeda78b-a5d1-4be5-b7f3-6fabce1720c6" providerId="ADAL" clId="{A67499F9-0A7E-44C0-9526-24C71A93E851}" dt="2023-11-23T14:22:09.597" v="364" actId="47"/>
        <pc:sldMkLst>
          <pc:docMk/>
          <pc:sldMk cId="684457007" sldId="271"/>
        </pc:sldMkLst>
        <pc:spChg chg="del">
          <ac:chgData name="KC, Surendra" userId="deeda78b-a5d1-4be5-b7f3-6fabce1720c6" providerId="ADAL" clId="{A67499F9-0A7E-44C0-9526-24C71A93E851}" dt="2023-11-23T13:46:22.994" v="26" actId="26606"/>
          <ac:spMkLst>
            <pc:docMk/>
            <pc:sldMk cId="684457007" sldId="271"/>
            <ac:spMk id="2" creationId="{59BE17FD-90E6-D5B6-2246-5B2F0F4CD34A}"/>
          </ac:spMkLst>
        </pc:spChg>
        <pc:spChg chg="del">
          <ac:chgData name="KC, Surendra" userId="deeda78b-a5d1-4be5-b7f3-6fabce1720c6" providerId="ADAL" clId="{A67499F9-0A7E-44C0-9526-24C71A93E851}" dt="2023-11-23T13:46:22.994" v="26" actId="26606"/>
          <ac:spMkLst>
            <pc:docMk/>
            <pc:sldMk cId="684457007" sldId="271"/>
            <ac:spMk id="3" creationId="{0764C1A1-0E6A-FEB8-F56C-BAA2CC0AE6C9}"/>
          </ac:spMkLst>
        </pc:spChg>
        <pc:spChg chg="add">
          <ac:chgData name="KC, Surendra" userId="deeda78b-a5d1-4be5-b7f3-6fabce1720c6" providerId="ADAL" clId="{A67499F9-0A7E-44C0-9526-24C71A93E851}" dt="2023-11-23T13:46:22.994" v="26" actId="26606"/>
          <ac:spMkLst>
            <pc:docMk/>
            <pc:sldMk cId="684457007" sldId="271"/>
            <ac:spMk id="9" creationId="{E2BA2BD9-7B54-4190-8F06-3EF3658A0020}"/>
          </ac:spMkLst>
        </pc:spChg>
        <pc:picChg chg="add mod">
          <ac:chgData name="KC, Surendra" userId="deeda78b-a5d1-4be5-b7f3-6fabce1720c6" providerId="ADAL" clId="{A67499F9-0A7E-44C0-9526-24C71A93E851}" dt="2023-11-23T13:46:22.994" v="26" actId="26606"/>
          <ac:picMkLst>
            <pc:docMk/>
            <pc:sldMk cId="684457007" sldId="271"/>
            <ac:picMk id="4" creationId="{837F5400-EF83-46CB-087B-1185F7A56CFF}"/>
          </ac:picMkLst>
        </pc:picChg>
      </pc:sldChg>
      <pc:sldChg chg="addSp delSp modSp new del mod setBg">
        <pc:chgData name="KC, Surendra" userId="deeda78b-a5d1-4be5-b7f3-6fabce1720c6" providerId="ADAL" clId="{A67499F9-0A7E-44C0-9526-24C71A93E851}" dt="2023-11-23T14:22:09.597" v="364" actId="47"/>
        <pc:sldMkLst>
          <pc:docMk/>
          <pc:sldMk cId="146448597" sldId="272"/>
        </pc:sldMkLst>
        <pc:spChg chg="del">
          <ac:chgData name="KC, Surendra" userId="deeda78b-a5d1-4be5-b7f3-6fabce1720c6" providerId="ADAL" clId="{A67499F9-0A7E-44C0-9526-24C71A93E851}" dt="2023-11-23T13:46:32.597" v="29" actId="26606"/>
          <ac:spMkLst>
            <pc:docMk/>
            <pc:sldMk cId="146448597" sldId="272"/>
            <ac:spMk id="2" creationId="{5702C64C-F907-CC7F-3592-8E6F4FC63EF6}"/>
          </ac:spMkLst>
        </pc:spChg>
        <pc:spChg chg="del">
          <ac:chgData name="KC, Surendra" userId="deeda78b-a5d1-4be5-b7f3-6fabce1720c6" providerId="ADAL" clId="{A67499F9-0A7E-44C0-9526-24C71A93E851}" dt="2023-11-23T13:46:32.597" v="29" actId="26606"/>
          <ac:spMkLst>
            <pc:docMk/>
            <pc:sldMk cId="146448597" sldId="272"/>
            <ac:spMk id="3" creationId="{028FEF93-EA33-B5EA-0EE3-73F73A16343E}"/>
          </ac:spMkLst>
        </pc:spChg>
        <pc:spChg chg="add">
          <ac:chgData name="KC, Surendra" userId="deeda78b-a5d1-4be5-b7f3-6fabce1720c6" providerId="ADAL" clId="{A67499F9-0A7E-44C0-9526-24C71A93E851}" dt="2023-11-23T13:46:32.597" v="29" actId="26606"/>
          <ac:spMkLst>
            <pc:docMk/>
            <pc:sldMk cId="146448597" sldId="272"/>
            <ac:spMk id="9" creationId="{E2BA2BD9-7B54-4190-8F06-3EF3658A0020}"/>
          </ac:spMkLst>
        </pc:spChg>
        <pc:picChg chg="add mod">
          <ac:chgData name="KC, Surendra" userId="deeda78b-a5d1-4be5-b7f3-6fabce1720c6" providerId="ADAL" clId="{A67499F9-0A7E-44C0-9526-24C71A93E851}" dt="2023-11-23T13:46:32.597" v="29" actId="26606"/>
          <ac:picMkLst>
            <pc:docMk/>
            <pc:sldMk cId="146448597" sldId="272"/>
            <ac:picMk id="4" creationId="{37AE3B16-CD5C-EDA2-7D2B-62FF7DCEF4A0}"/>
          </ac:picMkLst>
        </pc:picChg>
      </pc:sldChg>
      <pc:sldChg chg="addSp delSp modSp new del mod setBg">
        <pc:chgData name="KC, Surendra" userId="deeda78b-a5d1-4be5-b7f3-6fabce1720c6" providerId="ADAL" clId="{A67499F9-0A7E-44C0-9526-24C71A93E851}" dt="2023-11-23T14:22:09.597" v="364" actId="47"/>
        <pc:sldMkLst>
          <pc:docMk/>
          <pc:sldMk cId="3197904883" sldId="273"/>
        </pc:sldMkLst>
        <pc:spChg chg="del">
          <ac:chgData name="KC, Surendra" userId="deeda78b-a5d1-4be5-b7f3-6fabce1720c6" providerId="ADAL" clId="{A67499F9-0A7E-44C0-9526-24C71A93E851}" dt="2023-11-23T13:47:27.243" v="32" actId="26606"/>
          <ac:spMkLst>
            <pc:docMk/>
            <pc:sldMk cId="3197904883" sldId="273"/>
            <ac:spMk id="2" creationId="{21BF5AD2-E9DD-3C7D-7766-F5A6C6E4832B}"/>
          </ac:spMkLst>
        </pc:spChg>
        <pc:spChg chg="del">
          <ac:chgData name="KC, Surendra" userId="deeda78b-a5d1-4be5-b7f3-6fabce1720c6" providerId="ADAL" clId="{A67499F9-0A7E-44C0-9526-24C71A93E851}" dt="2023-11-23T13:47:27.243" v="32" actId="26606"/>
          <ac:spMkLst>
            <pc:docMk/>
            <pc:sldMk cId="3197904883" sldId="273"/>
            <ac:spMk id="3" creationId="{AA7D9715-8AA2-851C-7AF8-0ABD752E0CB6}"/>
          </ac:spMkLst>
        </pc:spChg>
        <pc:spChg chg="add">
          <ac:chgData name="KC, Surendra" userId="deeda78b-a5d1-4be5-b7f3-6fabce1720c6" providerId="ADAL" clId="{A67499F9-0A7E-44C0-9526-24C71A93E851}" dt="2023-11-23T13:47:27.243" v="32" actId="26606"/>
          <ac:spMkLst>
            <pc:docMk/>
            <pc:sldMk cId="3197904883" sldId="273"/>
            <ac:spMk id="9" creationId="{E2BA2BD9-7B54-4190-8F06-3EF3658A0020}"/>
          </ac:spMkLst>
        </pc:spChg>
        <pc:picChg chg="add mod">
          <ac:chgData name="KC, Surendra" userId="deeda78b-a5d1-4be5-b7f3-6fabce1720c6" providerId="ADAL" clId="{A67499F9-0A7E-44C0-9526-24C71A93E851}" dt="2023-11-23T13:47:27.243" v="32" actId="26606"/>
          <ac:picMkLst>
            <pc:docMk/>
            <pc:sldMk cId="3197904883" sldId="273"/>
            <ac:picMk id="4" creationId="{13B7FA2B-9652-2F72-0C9C-99E31589377E}"/>
          </ac:picMkLst>
        </pc:picChg>
      </pc:sldChg>
      <pc:sldChg chg="addSp delSp modSp new del mod setBg">
        <pc:chgData name="KC, Surendra" userId="deeda78b-a5d1-4be5-b7f3-6fabce1720c6" providerId="ADAL" clId="{A67499F9-0A7E-44C0-9526-24C71A93E851}" dt="2023-11-23T13:54:24.636" v="42" actId="47"/>
        <pc:sldMkLst>
          <pc:docMk/>
          <pc:sldMk cId="891236052" sldId="274"/>
        </pc:sldMkLst>
        <pc:spChg chg="del">
          <ac:chgData name="KC, Surendra" userId="deeda78b-a5d1-4be5-b7f3-6fabce1720c6" providerId="ADAL" clId="{A67499F9-0A7E-44C0-9526-24C71A93E851}" dt="2023-11-23T13:47:36.637" v="35" actId="26606"/>
          <ac:spMkLst>
            <pc:docMk/>
            <pc:sldMk cId="891236052" sldId="274"/>
            <ac:spMk id="2" creationId="{8099A726-5702-0584-B573-142EB0F41520}"/>
          </ac:spMkLst>
        </pc:spChg>
        <pc:spChg chg="del">
          <ac:chgData name="KC, Surendra" userId="deeda78b-a5d1-4be5-b7f3-6fabce1720c6" providerId="ADAL" clId="{A67499F9-0A7E-44C0-9526-24C71A93E851}" dt="2023-11-23T13:47:36.637" v="35" actId="26606"/>
          <ac:spMkLst>
            <pc:docMk/>
            <pc:sldMk cId="891236052" sldId="274"/>
            <ac:spMk id="3" creationId="{635EDB0F-9A31-0869-5643-D5E27529E738}"/>
          </ac:spMkLst>
        </pc:spChg>
        <pc:spChg chg="add">
          <ac:chgData name="KC, Surendra" userId="deeda78b-a5d1-4be5-b7f3-6fabce1720c6" providerId="ADAL" clId="{A67499F9-0A7E-44C0-9526-24C71A93E851}" dt="2023-11-23T13:47:36.637" v="35" actId="26606"/>
          <ac:spMkLst>
            <pc:docMk/>
            <pc:sldMk cId="891236052" sldId="274"/>
            <ac:spMk id="9" creationId="{E2BA2BD9-7B54-4190-8F06-3EF3658A0020}"/>
          </ac:spMkLst>
        </pc:spChg>
        <pc:picChg chg="add mod">
          <ac:chgData name="KC, Surendra" userId="deeda78b-a5d1-4be5-b7f3-6fabce1720c6" providerId="ADAL" clId="{A67499F9-0A7E-44C0-9526-24C71A93E851}" dt="2023-11-23T13:47:36.637" v="35" actId="26606"/>
          <ac:picMkLst>
            <pc:docMk/>
            <pc:sldMk cId="891236052" sldId="274"/>
            <ac:picMk id="4" creationId="{F6BC3616-9FBD-3E79-8974-D7BFB44AF90D}"/>
          </ac:picMkLst>
        </pc:picChg>
      </pc:sldChg>
      <pc:sldChg chg="addSp delSp modSp new del mod setBg">
        <pc:chgData name="KC, Surendra" userId="deeda78b-a5d1-4be5-b7f3-6fabce1720c6" providerId="ADAL" clId="{A67499F9-0A7E-44C0-9526-24C71A93E851}" dt="2023-11-23T14:22:09.597" v="364" actId="47"/>
        <pc:sldMkLst>
          <pc:docMk/>
          <pc:sldMk cId="2415458752" sldId="275"/>
        </pc:sldMkLst>
        <pc:spChg chg="del">
          <ac:chgData name="KC, Surendra" userId="deeda78b-a5d1-4be5-b7f3-6fabce1720c6" providerId="ADAL" clId="{A67499F9-0A7E-44C0-9526-24C71A93E851}" dt="2023-11-23T13:48:01.093" v="38" actId="26606"/>
          <ac:spMkLst>
            <pc:docMk/>
            <pc:sldMk cId="2415458752" sldId="275"/>
            <ac:spMk id="2" creationId="{CD029C1F-DE43-BB1B-2F75-A511AAEEB0CD}"/>
          </ac:spMkLst>
        </pc:spChg>
        <pc:spChg chg="del">
          <ac:chgData name="KC, Surendra" userId="deeda78b-a5d1-4be5-b7f3-6fabce1720c6" providerId="ADAL" clId="{A67499F9-0A7E-44C0-9526-24C71A93E851}" dt="2023-11-23T13:48:01.093" v="38" actId="26606"/>
          <ac:spMkLst>
            <pc:docMk/>
            <pc:sldMk cId="2415458752" sldId="275"/>
            <ac:spMk id="3" creationId="{90903308-19B3-CCFA-1DDD-8158CA459510}"/>
          </ac:spMkLst>
        </pc:spChg>
        <pc:spChg chg="add">
          <ac:chgData name="KC, Surendra" userId="deeda78b-a5d1-4be5-b7f3-6fabce1720c6" providerId="ADAL" clId="{A67499F9-0A7E-44C0-9526-24C71A93E851}" dt="2023-11-23T13:48:01.093" v="38" actId="26606"/>
          <ac:spMkLst>
            <pc:docMk/>
            <pc:sldMk cId="2415458752" sldId="275"/>
            <ac:spMk id="9" creationId="{E2BA2BD9-7B54-4190-8F06-3EF3658A0020}"/>
          </ac:spMkLst>
        </pc:spChg>
        <pc:picChg chg="add mod">
          <ac:chgData name="KC, Surendra" userId="deeda78b-a5d1-4be5-b7f3-6fabce1720c6" providerId="ADAL" clId="{A67499F9-0A7E-44C0-9526-24C71A93E851}" dt="2023-11-23T13:48:01.093" v="38" actId="26606"/>
          <ac:picMkLst>
            <pc:docMk/>
            <pc:sldMk cId="2415458752" sldId="275"/>
            <ac:picMk id="4" creationId="{E86AC313-FC54-8B2C-2EA5-5943A7FB2E43}"/>
          </ac:picMkLst>
        </pc:picChg>
      </pc:sldChg>
      <pc:sldChg chg="addSp delSp modSp new del mod setBg">
        <pc:chgData name="KC, Surendra" userId="deeda78b-a5d1-4be5-b7f3-6fabce1720c6" providerId="ADAL" clId="{A67499F9-0A7E-44C0-9526-24C71A93E851}" dt="2023-11-23T14:22:09.597" v="364" actId="47"/>
        <pc:sldMkLst>
          <pc:docMk/>
          <pc:sldMk cId="2501784849" sldId="276"/>
        </pc:sldMkLst>
        <pc:spChg chg="del">
          <ac:chgData name="KC, Surendra" userId="deeda78b-a5d1-4be5-b7f3-6fabce1720c6" providerId="ADAL" clId="{A67499F9-0A7E-44C0-9526-24C71A93E851}" dt="2023-11-23T13:48:09.203" v="41" actId="26606"/>
          <ac:spMkLst>
            <pc:docMk/>
            <pc:sldMk cId="2501784849" sldId="276"/>
            <ac:spMk id="2" creationId="{E0495CF3-8E6B-D589-7D2A-228E0EE67F7E}"/>
          </ac:spMkLst>
        </pc:spChg>
        <pc:spChg chg="del">
          <ac:chgData name="KC, Surendra" userId="deeda78b-a5d1-4be5-b7f3-6fabce1720c6" providerId="ADAL" clId="{A67499F9-0A7E-44C0-9526-24C71A93E851}" dt="2023-11-23T13:48:09.203" v="41" actId="26606"/>
          <ac:spMkLst>
            <pc:docMk/>
            <pc:sldMk cId="2501784849" sldId="276"/>
            <ac:spMk id="3" creationId="{3B9993F6-9784-30E7-AC09-CDADAF64202E}"/>
          </ac:spMkLst>
        </pc:spChg>
        <pc:spChg chg="add">
          <ac:chgData name="KC, Surendra" userId="deeda78b-a5d1-4be5-b7f3-6fabce1720c6" providerId="ADAL" clId="{A67499F9-0A7E-44C0-9526-24C71A93E851}" dt="2023-11-23T13:48:09.203" v="41" actId="26606"/>
          <ac:spMkLst>
            <pc:docMk/>
            <pc:sldMk cId="2501784849" sldId="276"/>
            <ac:spMk id="9" creationId="{E2BA2BD9-7B54-4190-8F06-3EF3658A0020}"/>
          </ac:spMkLst>
        </pc:spChg>
        <pc:picChg chg="add mod">
          <ac:chgData name="KC, Surendra" userId="deeda78b-a5d1-4be5-b7f3-6fabce1720c6" providerId="ADAL" clId="{A67499F9-0A7E-44C0-9526-24C71A93E851}" dt="2023-11-23T13:48:09.203" v="41" actId="26606"/>
          <ac:picMkLst>
            <pc:docMk/>
            <pc:sldMk cId="2501784849" sldId="276"/>
            <ac:picMk id="4" creationId="{969FDC68-C9F6-FDFB-6475-8F8B8DEA1935}"/>
          </ac:picMkLst>
        </pc:picChg>
      </pc:sldChg>
      <pc:sldChg chg="modSp new del mod">
        <pc:chgData name="KC, Surendra" userId="deeda78b-a5d1-4be5-b7f3-6fabce1720c6" providerId="ADAL" clId="{A67499F9-0A7E-44C0-9526-24C71A93E851}" dt="2023-11-23T14:22:09.597" v="364" actId="47"/>
        <pc:sldMkLst>
          <pc:docMk/>
          <pc:sldMk cId="2238494254" sldId="277"/>
        </pc:sldMkLst>
        <pc:spChg chg="mod">
          <ac:chgData name="KC, Surendra" userId="deeda78b-a5d1-4be5-b7f3-6fabce1720c6" providerId="ADAL" clId="{A67499F9-0A7E-44C0-9526-24C71A93E851}" dt="2023-11-23T13:57:35.455" v="79" actId="1076"/>
          <ac:spMkLst>
            <pc:docMk/>
            <pc:sldMk cId="2238494254" sldId="277"/>
            <ac:spMk id="2" creationId="{E58067E3-3381-955E-7FDF-524B68DAAE09}"/>
          </ac:spMkLst>
        </pc:spChg>
        <pc:spChg chg="mod">
          <ac:chgData name="KC, Surendra" userId="deeda78b-a5d1-4be5-b7f3-6fabce1720c6" providerId="ADAL" clId="{A67499F9-0A7E-44C0-9526-24C71A93E851}" dt="2023-11-23T13:59:07.372" v="106" actId="20577"/>
          <ac:spMkLst>
            <pc:docMk/>
            <pc:sldMk cId="2238494254" sldId="277"/>
            <ac:spMk id="3" creationId="{24F2664B-65C0-CF40-BEE8-5D95D589C9D6}"/>
          </ac:spMkLst>
        </pc:spChg>
      </pc:sldChg>
      <pc:sldChg chg="addSp delSp modSp new del mod setBg">
        <pc:chgData name="KC, Surendra" userId="deeda78b-a5d1-4be5-b7f3-6fabce1720c6" providerId="ADAL" clId="{A67499F9-0A7E-44C0-9526-24C71A93E851}" dt="2023-11-23T14:22:09.597" v="364" actId="47"/>
        <pc:sldMkLst>
          <pc:docMk/>
          <pc:sldMk cId="1234256582" sldId="278"/>
        </pc:sldMkLst>
        <pc:spChg chg="del">
          <ac:chgData name="KC, Surendra" userId="deeda78b-a5d1-4be5-b7f3-6fabce1720c6" providerId="ADAL" clId="{A67499F9-0A7E-44C0-9526-24C71A93E851}" dt="2023-11-23T14:00:24.187" v="108" actId="26606"/>
          <ac:spMkLst>
            <pc:docMk/>
            <pc:sldMk cId="1234256582" sldId="278"/>
            <ac:spMk id="2" creationId="{08BFA001-935A-9166-D15D-ECCB5B4C3771}"/>
          </ac:spMkLst>
        </pc:spChg>
        <pc:spChg chg="del">
          <ac:chgData name="KC, Surendra" userId="deeda78b-a5d1-4be5-b7f3-6fabce1720c6" providerId="ADAL" clId="{A67499F9-0A7E-44C0-9526-24C71A93E851}" dt="2023-11-23T14:00:24.187" v="108" actId="26606"/>
          <ac:spMkLst>
            <pc:docMk/>
            <pc:sldMk cId="1234256582" sldId="278"/>
            <ac:spMk id="3" creationId="{E44104B4-7DED-A40F-E3E1-ACDC1DB036D9}"/>
          </ac:spMkLst>
        </pc:spChg>
        <pc:spChg chg="add">
          <ac:chgData name="KC, Surendra" userId="deeda78b-a5d1-4be5-b7f3-6fabce1720c6" providerId="ADAL" clId="{A67499F9-0A7E-44C0-9526-24C71A93E851}" dt="2023-11-23T14:00:24.187" v="108" actId="26606"/>
          <ac:spMkLst>
            <pc:docMk/>
            <pc:sldMk cId="1234256582" sldId="278"/>
            <ac:spMk id="9" creationId="{E2BA2BD9-7B54-4190-8F06-3EF3658A0020}"/>
          </ac:spMkLst>
        </pc:spChg>
        <pc:picChg chg="add mod">
          <ac:chgData name="KC, Surendra" userId="deeda78b-a5d1-4be5-b7f3-6fabce1720c6" providerId="ADAL" clId="{A67499F9-0A7E-44C0-9526-24C71A93E851}" dt="2023-11-23T14:00:27.887" v="110" actId="962"/>
          <ac:picMkLst>
            <pc:docMk/>
            <pc:sldMk cId="1234256582" sldId="278"/>
            <ac:picMk id="4" creationId="{28015D0B-DCF6-BFF4-E655-FD72F56C6EB8}"/>
          </ac:picMkLst>
        </pc:picChg>
      </pc:sldChg>
      <pc:sldChg chg="addSp delSp modSp new del mod setBg">
        <pc:chgData name="KC, Surendra" userId="deeda78b-a5d1-4be5-b7f3-6fabce1720c6" providerId="ADAL" clId="{A67499F9-0A7E-44C0-9526-24C71A93E851}" dt="2023-11-23T14:22:09.597" v="364" actId="47"/>
        <pc:sldMkLst>
          <pc:docMk/>
          <pc:sldMk cId="3560241132" sldId="279"/>
        </pc:sldMkLst>
        <pc:spChg chg="del">
          <ac:chgData name="KC, Surendra" userId="deeda78b-a5d1-4be5-b7f3-6fabce1720c6" providerId="ADAL" clId="{A67499F9-0A7E-44C0-9526-24C71A93E851}" dt="2023-11-23T14:02:21.489" v="113" actId="26606"/>
          <ac:spMkLst>
            <pc:docMk/>
            <pc:sldMk cId="3560241132" sldId="279"/>
            <ac:spMk id="2" creationId="{877B3B46-D279-7235-09BE-174003215739}"/>
          </ac:spMkLst>
        </pc:spChg>
        <pc:spChg chg="del">
          <ac:chgData name="KC, Surendra" userId="deeda78b-a5d1-4be5-b7f3-6fabce1720c6" providerId="ADAL" clId="{A67499F9-0A7E-44C0-9526-24C71A93E851}" dt="2023-11-23T14:02:21.489" v="113" actId="26606"/>
          <ac:spMkLst>
            <pc:docMk/>
            <pc:sldMk cId="3560241132" sldId="279"/>
            <ac:spMk id="3" creationId="{A1308216-9791-43FC-ACDD-39ED3212CB19}"/>
          </ac:spMkLst>
        </pc:spChg>
        <pc:picChg chg="add mod">
          <ac:chgData name="KC, Surendra" userId="deeda78b-a5d1-4be5-b7f3-6fabce1720c6" providerId="ADAL" clId="{A67499F9-0A7E-44C0-9526-24C71A93E851}" dt="2023-11-23T14:02:21.489" v="113" actId="26606"/>
          <ac:picMkLst>
            <pc:docMk/>
            <pc:sldMk cId="3560241132" sldId="279"/>
            <ac:picMk id="4" creationId="{81DB367B-5522-813C-7561-73078EF01099}"/>
          </ac:picMkLst>
        </pc:picChg>
      </pc:sldChg>
      <pc:sldChg chg="addSp delSp modSp new del mod setBg">
        <pc:chgData name="KC, Surendra" userId="deeda78b-a5d1-4be5-b7f3-6fabce1720c6" providerId="ADAL" clId="{A67499F9-0A7E-44C0-9526-24C71A93E851}" dt="2023-11-23T14:22:09.597" v="364" actId="47"/>
        <pc:sldMkLst>
          <pc:docMk/>
          <pc:sldMk cId="702979836" sldId="280"/>
        </pc:sldMkLst>
        <pc:spChg chg="del">
          <ac:chgData name="KC, Surendra" userId="deeda78b-a5d1-4be5-b7f3-6fabce1720c6" providerId="ADAL" clId="{A67499F9-0A7E-44C0-9526-24C71A93E851}" dt="2023-11-23T14:02:31.210" v="116" actId="26606"/>
          <ac:spMkLst>
            <pc:docMk/>
            <pc:sldMk cId="702979836" sldId="280"/>
            <ac:spMk id="2" creationId="{1ACC5528-3E7F-A3A1-4413-B7F3B7F15D33}"/>
          </ac:spMkLst>
        </pc:spChg>
        <pc:spChg chg="del">
          <ac:chgData name="KC, Surendra" userId="deeda78b-a5d1-4be5-b7f3-6fabce1720c6" providerId="ADAL" clId="{A67499F9-0A7E-44C0-9526-24C71A93E851}" dt="2023-11-23T14:02:31.210" v="116" actId="26606"/>
          <ac:spMkLst>
            <pc:docMk/>
            <pc:sldMk cId="702979836" sldId="280"/>
            <ac:spMk id="3" creationId="{33978AD7-F6BF-00B3-7E52-9ACFE8F78B27}"/>
          </ac:spMkLst>
        </pc:spChg>
        <pc:picChg chg="add mod">
          <ac:chgData name="KC, Surendra" userId="deeda78b-a5d1-4be5-b7f3-6fabce1720c6" providerId="ADAL" clId="{A67499F9-0A7E-44C0-9526-24C71A93E851}" dt="2023-11-23T14:02:31.210" v="116" actId="26606"/>
          <ac:picMkLst>
            <pc:docMk/>
            <pc:sldMk cId="702979836" sldId="280"/>
            <ac:picMk id="4" creationId="{224C085B-4B87-74D4-7BEE-E0934F16610A}"/>
          </ac:picMkLst>
        </pc:picChg>
      </pc:sldChg>
      <pc:sldChg chg="addSp delSp modSp new del mod setBg">
        <pc:chgData name="KC, Surendra" userId="deeda78b-a5d1-4be5-b7f3-6fabce1720c6" providerId="ADAL" clId="{A67499F9-0A7E-44C0-9526-24C71A93E851}" dt="2023-11-23T14:22:09.597" v="364" actId="47"/>
        <pc:sldMkLst>
          <pc:docMk/>
          <pc:sldMk cId="1175934728" sldId="281"/>
        </pc:sldMkLst>
        <pc:spChg chg="del">
          <ac:chgData name="KC, Surendra" userId="deeda78b-a5d1-4be5-b7f3-6fabce1720c6" providerId="ADAL" clId="{A67499F9-0A7E-44C0-9526-24C71A93E851}" dt="2023-11-23T14:02:44.507" v="119" actId="26606"/>
          <ac:spMkLst>
            <pc:docMk/>
            <pc:sldMk cId="1175934728" sldId="281"/>
            <ac:spMk id="2" creationId="{65049E50-9EC7-7DD9-8067-C32B9554199C}"/>
          </ac:spMkLst>
        </pc:spChg>
        <pc:spChg chg="del">
          <ac:chgData name="KC, Surendra" userId="deeda78b-a5d1-4be5-b7f3-6fabce1720c6" providerId="ADAL" clId="{A67499F9-0A7E-44C0-9526-24C71A93E851}" dt="2023-11-23T14:02:44.507" v="119" actId="26606"/>
          <ac:spMkLst>
            <pc:docMk/>
            <pc:sldMk cId="1175934728" sldId="281"/>
            <ac:spMk id="3" creationId="{4154E684-A961-741D-D59D-1E402DB745D4}"/>
          </ac:spMkLst>
        </pc:spChg>
        <pc:picChg chg="add mod">
          <ac:chgData name="KC, Surendra" userId="deeda78b-a5d1-4be5-b7f3-6fabce1720c6" providerId="ADAL" clId="{A67499F9-0A7E-44C0-9526-24C71A93E851}" dt="2023-11-23T14:02:44.507" v="119" actId="26606"/>
          <ac:picMkLst>
            <pc:docMk/>
            <pc:sldMk cId="1175934728" sldId="281"/>
            <ac:picMk id="4" creationId="{86B8932B-578D-C2EF-DCCD-7B8BE60CB3AD}"/>
          </ac:picMkLst>
        </pc:picChg>
      </pc:sldChg>
      <pc:sldChg chg="addSp delSp modSp new del mod setBg">
        <pc:chgData name="KC, Surendra" userId="deeda78b-a5d1-4be5-b7f3-6fabce1720c6" providerId="ADAL" clId="{A67499F9-0A7E-44C0-9526-24C71A93E851}" dt="2023-11-23T14:22:09.597" v="364" actId="47"/>
        <pc:sldMkLst>
          <pc:docMk/>
          <pc:sldMk cId="1282372643" sldId="282"/>
        </pc:sldMkLst>
        <pc:spChg chg="add del">
          <ac:chgData name="KC, Surendra" userId="deeda78b-a5d1-4be5-b7f3-6fabce1720c6" providerId="ADAL" clId="{A67499F9-0A7E-44C0-9526-24C71A93E851}" dt="2023-11-23T14:02:56.513" v="126" actId="26606"/>
          <ac:spMkLst>
            <pc:docMk/>
            <pc:sldMk cId="1282372643" sldId="282"/>
            <ac:spMk id="2" creationId="{66B64403-3D44-CCE7-058D-B0DC620D724B}"/>
          </ac:spMkLst>
        </pc:spChg>
        <pc:spChg chg="add del">
          <ac:chgData name="KC, Surendra" userId="deeda78b-a5d1-4be5-b7f3-6fabce1720c6" providerId="ADAL" clId="{A67499F9-0A7E-44C0-9526-24C71A93E851}" dt="2023-11-23T14:02:56.513" v="126" actId="26606"/>
          <ac:spMkLst>
            <pc:docMk/>
            <pc:sldMk cId="1282372643" sldId="282"/>
            <ac:spMk id="3" creationId="{03E95C8F-8C2A-6D10-ABF8-E76F923D9637}"/>
          </ac:spMkLst>
        </pc:spChg>
        <pc:picChg chg="add mod">
          <ac:chgData name="KC, Surendra" userId="deeda78b-a5d1-4be5-b7f3-6fabce1720c6" providerId="ADAL" clId="{A67499F9-0A7E-44C0-9526-24C71A93E851}" dt="2023-11-23T14:02:56.513" v="126" actId="26606"/>
          <ac:picMkLst>
            <pc:docMk/>
            <pc:sldMk cId="1282372643" sldId="282"/>
            <ac:picMk id="4" creationId="{1F12B51A-BA54-0E3E-0593-C54A71F6FB95}"/>
          </ac:picMkLst>
        </pc:picChg>
        <pc:cxnChg chg="add del">
          <ac:chgData name="KC, Surendra" userId="deeda78b-a5d1-4be5-b7f3-6fabce1720c6" providerId="ADAL" clId="{A67499F9-0A7E-44C0-9526-24C71A93E851}" dt="2023-11-23T14:02:56.504" v="125" actId="26606"/>
          <ac:cxnSpMkLst>
            <pc:docMk/>
            <pc:sldMk cId="1282372643" sldId="282"/>
            <ac:cxnSpMk id="9" creationId="{1D2C85F1-A25E-ACF0-F435-AF8D6EFBDCF5}"/>
          </ac:cxnSpMkLst>
        </pc:cxnChg>
      </pc:sldChg>
      <pc:sldChg chg="addSp delSp modSp new del mod setBg">
        <pc:chgData name="KC, Surendra" userId="deeda78b-a5d1-4be5-b7f3-6fabce1720c6" providerId="ADAL" clId="{A67499F9-0A7E-44C0-9526-24C71A93E851}" dt="2023-11-23T14:22:09.597" v="364" actId="47"/>
        <pc:sldMkLst>
          <pc:docMk/>
          <pc:sldMk cId="3437788397" sldId="283"/>
        </pc:sldMkLst>
        <pc:spChg chg="del">
          <ac:chgData name="KC, Surendra" userId="deeda78b-a5d1-4be5-b7f3-6fabce1720c6" providerId="ADAL" clId="{A67499F9-0A7E-44C0-9526-24C71A93E851}" dt="2023-11-23T14:03:09.267" v="129" actId="26606"/>
          <ac:spMkLst>
            <pc:docMk/>
            <pc:sldMk cId="3437788397" sldId="283"/>
            <ac:spMk id="2" creationId="{D8C8255E-D2EE-9DD9-0666-02F620DF5309}"/>
          </ac:spMkLst>
        </pc:spChg>
        <pc:spChg chg="del">
          <ac:chgData name="KC, Surendra" userId="deeda78b-a5d1-4be5-b7f3-6fabce1720c6" providerId="ADAL" clId="{A67499F9-0A7E-44C0-9526-24C71A93E851}" dt="2023-11-23T14:03:09.267" v="129" actId="26606"/>
          <ac:spMkLst>
            <pc:docMk/>
            <pc:sldMk cId="3437788397" sldId="283"/>
            <ac:spMk id="3" creationId="{DEE1E828-C268-0B7E-D26B-1FB6A09E3556}"/>
          </ac:spMkLst>
        </pc:spChg>
        <pc:picChg chg="add mod">
          <ac:chgData name="KC, Surendra" userId="deeda78b-a5d1-4be5-b7f3-6fabce1720c6" providerId="ADAL" clId="{A67499F9-0A7E-44C0-9526-24C71A93E851}" dt="2023-11-23T14:03:09.267" v="129" actId="26606"/>
          <ac:picMkLst>
            <pc:docMk/>
            <pc:sldMk cId="3437788397" sldId="283"/>
            <ac:picMk id="4" creationId="{71CC37DC-B638-1F6B-3B69-1FA16C4E2FF6}"/>
          </ac:picMkLst>
        </pc:picChg>
      </pc:sldChg>
      <pc:sldChg chg="delSp modSp new del mod">
        <pc:chgData name="KC, Surendra" userId="deeda78b-a5d1-4be5-b7f3-6fabce1720c6" providerId="ADAL" clId="{A67499F9-0A7E-44C0-9526-24C71A93E851}" dt="2023-11-23T14:22:09.597" v="364" actId="47"/>
        <pc:sldMkLst>
          <pc:docMk/>
          <pc:sldMk cId="1378710870" sldId="284"/>
        </pc:sldMkLst>
        <pc:spChg chg="del">
          <ac:chgData name="KC, Surendra" userId="deeda78b-a5d1-4be5-b7f3-6fabce1720c6" providerId="ADAL" clId="{A67499F9-0A7E-44C0-9526-24C71A93E851}" dt="2023-11-23T14:06:16.443" v="131" actId="478"/>
          <ac:spMkLst>
            <pc:docMk/>
            <pc:sldMk cId="1378710870" sldId="284"/>
            <ac:spMk id="2" creationId="{B4F92A63-C7EE-8E55-4F7F-1A01629F936A}"/>
          </ac:spMkLst>
        </pc:spChg>
        <pc:spChg chg="mod">
          <ac:chgData name="KC, Surendra" userId="deeda78b-a5d1-4be5-b7f3-6fabce1720c6" providerId="ADAL" clId="{A67499F9-0A7E-44C0-9526-24C71A93E851}" dt="2023-11-23T14:06:59.930" v="144" actId="20577"/>
          <ac:spMkLst>
            <pc:docMk/>
            <pc:sldMk cId="1378710870" sldId="284"/>
            <ac:spMk id="3" creationId="{62FC4456-EDBC-ECD1-5D33-907A2EF3955D}"/>
          </ac:spMkLst>
        </pc:spChg>
      </pc:sldChg>
      <pc:sldChg chg="addSp delSp modSp new del mod setBg">
        <pc:chgData name="KC, Surendra" userId="deeda78b-a5d1-4be5-b7f3-6fabce1720c6" providerId="ADAL" clId="{A67499F9-0A7E-44C0-9526-24C71A93E851}" dt="2023-11-23T14:22:09.597" v="364" actId="47"/>
        <pc:sldMkLst>
          <pc:docMk/>
          <pc:sldMk cId="2051403693" sldId="285"/>
        </pc:sldMkLst>
        <pc:spChg chg="del">
          <ac:chgData name="KC, Surendra" userId="deeda78b-a5d1-4be5-b7f3-6fabce1720c6" providerId="ADAL" clId="{A67499F9-0A7E-44C0-9526-24C71A93E851}" dt="2023-11-23T14:07:59.668" v="147" actId="478"/>
          <ac:spMkLst>
            <pc:docMk/>
            <pc:sldMk cId="2051403693" sldId="285"/>
            <ac:spMk id="2" creationId="{6AAC4EE4-9838-FA8A-77CD-3574C124929A}"/>
          </ac:spMkLst>
        </pc:spChg>
        <pc:spChg chg="mod ord">
          <ac:chgData name="KC, Surendra" userId="deeda78b-a5d1-4be5-b7f3-6fabce1720c6" providerId="ADAL" clId="{A67499F9-0A7E-44C0-9526-24C71A93E851}" dt="2023-11-23T14:08:26.142" v="155" actId="14100"/>
          <ac:spMkLst>
            <pc:docMk/>
            <pc:sldMk cId="2051403693" sldId="285"/>
            <ac:spMk id="3" creationId="{E2713AFB-B066-CAD0-A3B3-E2DA9548F09D}"/>
          </ac:spMkLst>
        </pc:spChg>
        <pc:picChg chg="add mod">
          <ac:chgData name="KC, Surendra" userId="deeda78b-a5d1-4be5-b7f3-6fabce1720c6" providerId="ADAL" clId="{A67499F9-0A7E-44C0-9526-24C71A93E851}" dt="2023-11-23T14:08:14.335" v="152" actId="26606"/>
          <ac:picMkLst>
            <pc:docMk/>
            <pc:sldMk cId="2051403693" sldId="285"/>
            <ac:picMk id="4" creationId="{92D4B0ED-F6BD-77B8-F99C-FFCE62E639A7}"/>
          </ac:picMkLst>
        </pc:picChg>
      </pc:sldChg>
      <pc:sldChg chg="addSp delSp modSp new add del mod setBg">
        <pc:chgData name="KC, Surendra" userId="deeda78b-a5d1-4be5-b7f3-6fabce1720c6" providerId="ADAL" clId="{A67499F9-0A7E-44C0-9526-24C71A93E851}" dt="2023-11-23T14:23:44.640" v="367" actId="47"/>
        <pc:sldMkLst>
          <pc:docMk/>
          <pc:sldMk cId="4229678623" sldId="286"/>
        </pc:sldMkLst>
        <pc:spChg chg="del">
          <ac:chgData name="KC, Surendra" userId="deeda78b-a5d1-4be5-b7f3-6fabce1720c6" providerId="ADAL" clId="{A67499F9-0A7E-44C0-9526-24C71A93E851}" dt="2023-11-23T14:08:50.079" v="158" actId="26606"/>
          <ac:spMkLst>
            <pc:docMk/>
            <pc:sldMk cId="4229678623" sldId="286"/>
            <ac:spMk id="2" creationId="{EACA4C83-6332-9798-EDC6-3564AF526AE2}"/>
          </ac:spMkLst>
        </pc:spChg>
        <pc:spChg chg="del">
          <ac:chgData name="KC, Surendra" userId="deeda78b-a5d1-4be5-b7f3-6fabce1720c6" providerId="ADAL" clId="{A67499F9-0A7E-44C0-9526-24C71A93E851}" dt="2023-11-23T14:08:50.079" v="158" actId="26606"/>
          <ac:spMkLst>
            <pc:docMk/>
            <pc:sldMk cId="4229678623" sldId="286"/>
            <ac:spMk id="3" creationId="{DC7DF5AA-C406-3164-7A9E-D9769740846E}"/>
          </ac:spMkLst>
        </pc:spChg>
        <pc:spChg chg="add">
          <ac:chgData name="KC, Surendra" userId="deeda78b-a5d1-4be5-b7f3-6fabce1720c6" providerId="ADAL" clId="{A67499F9-0A7E-44C0-9526-24C71A93E851}" dt="2023-11-23T14:08:50.079" v="158" actId="26606"/>
          <ac:spMkLst>
            <pc:docMk/>
            <pc:sldMk cId="4229678623" sldId="286"/>
            <ac:spMk id="9" creationId="{11B2B030-4738-4359-9E46-144B7C8BFF8B}"/>
          </ac:spMkLst>
        </pc:spChg>
        <pc:spChg chg="add">
          <ac:chgData name="KC, Surendra" userId="deeda78b-a5d1-4be5-b7f3-6fabce1720c6" providerId="ADAL" clId="{A67499F9-0A7E-44C0-9526-24C71A93E851}" dt="2023-11-23T14:08:50.079" v="158" actId="26606"/>
          <ac:spMkLst>
            <pc:docMk/>
            <pc:sldMk cId="4229678623" sldId="286"/>
            <ac:spMk id="11" creationId="{E722B2DD-E14D-4972-9D98-5D6E61B1B2D2}"/>
          </ac:spMkLst>
        </pc:spChg>
        <pc:picChg chg="add mod">
          <ac:chgData name="KC, Surendra" userId="deeda78b-a5d1-4be5-b7f3-6fabce1720c6" providerId="ADAL" clId="{A67499F9-0A7E-44C0-9526-24C71A93E851}" dt="2023-11-23T14:08:53.712" v="159" actId="27614"/>
          <ac:picMkLst>
            <pc:docMk/>
            <pc:sldMk cId="4229678623" sldId="286"/>
            <ac:picMk id="4" creationId="{9E314C89-1D62-F4CB-4199-F0CC54DA4E8A}"/>
          </ac:picMkLst>
        </pc:picChg>
      </pc:sldChg>
      <pc:sldChg chg="addSp delSp modSp new add del mod setBg">
        <pc:chgData name="KC, Surendra" userId="deeda78b-a5d1-4be5-b7f3-6fabce1720c6" providerId="ADAL" clId="{A67499F9-0A7E-44C0-9526-24C71A93E851}" dt="2023-11-23T14:23:44.640" v="367" actId="47"/>
        <pc:sldMkLst>
          <pc:docMk/>
          <pc:sldMk cId="2696366149" sldId="287"/>
        </pc:sldMkLst>
        <pc:spChg chg="del">
          <ac:chgData name="KC, Surendra" userId="deeda78b-a5d1-4be5-b7f3-6fabce1720c6" providerId="ADAL" clId="{A67499F9-0A7E-44C0-9526-24C71A93E851}" dt="2023-11-23T14:09:42.724" v="162" actId="26606"/>
          <ac:spMkLst>
            <pc:docMk/>
            <pc:sldMk cId="2696366149" sldId="287"/>
            <ac:spMk id="2" creationId="{D048948B-94D8-F961-BE73-576024AA1A32}"/>
          </ac:spMkLst>
        </pc:spChg>
        <pc:spChg chg="del">
          <ac:chgData name="KC, Surendra" userId="deeda78b-a5d1-4be5-b7f3-6fabce1720c6" providerId="ADAL" clId="{A67499F9-0A7E-44C0-9526-24C71A93E851}" dt="2023-11-23T14:09:42.724" v="162" actId="26606"/>
          <ac:spMkLst>
            <pc:docMk/>
            <pc:sldMk cId="2696366149" sldId="287"/>
            <ac:spMk id="3" creationId="{052666FE-DBB5-1ADF-262C-BBDDBF3C9439}"/>
          </ac:spMkLst>
        </pc:spChg>
        <pc:spChg chg="add">
          <ac:chgData name="KC, Surendra" userId="deeda78b-a5d1-4be5-b7f3-6fabce1720c6" providerId="ADAL" clId="{A67499F9-0A7E-44C0-9526-24C71A93E851}" dt="2023-11-23T14:09:42.724" v="162" actId="26606"/>
          <ac:spMkLst>
            <pc:docMk/>
            <pc:sldMk cId="2696366149" sldId="287"/>
            <ac:spMk id="9" creationId="{11B2B030-4738-4359-9E46-144B7C8BFF8B}"/>
          </ac:spMkLst>
        </pc:spChg>
        <pc:spChg chg="add">
          <ac:chgData name="KC, Surendra" userId="deeda78b-a5d1-4be5-b7f3-6fabce1720c6" providerId="ADAL" clId="{A67499F9-0A7E-44C0-9526-24C71A93E851}" dt="2023-11-23T14:09:42.724" v="162" actId="26606"/>
          <ac:spMkLst>
            <pc:docMk/>
            <pc:sldMk cId="2696366149" sldId="287"/>
            <ac:spMk id="11" creationId="{E722B2DD-E14D-4972-9D98-5D6E61B1B2D2}"/>
          </ac:spMkLst>
        </pc:spChg>
        <pc:picChg chg="add mod">
          <ac:chgData name="KC, Surendra" userId="deeda78b-a5d1-4be5-b7f3-6fabce1720c6" providerId="ADAL" clId="{A67499F9-0A7E-44C0-9526-24C71A93E851}" dt="2023-11-23T14:09:42.724" v="162" actId="26606"/>
          <ac:picMkLst>
            <pc:docMk/>
            <pc:sldMk cId="2696366149" sldId="287"/>
            <ac:picMk id="4" creationId="{7FB8ECEE-2FF7-9EC3-57A8-9E6140F4BC76}"/>
          </ac:picMkLst>
        </pc:picChg>
      </pc:sldChg>
      <pc:sldChg chg="addSp delSp modSp new add del mod setBg">
        <pc:chgData name="KC, Surendra" userId="deeda78b-a5d1-4be5-b7f3-6fabce1720c6" providerId="ADAL" clId="{A67499F9-0A7E-44C0-9526-24C71A93E851}" dt="2023-11-23T14:23:50.998" v="368" actId="47"/>
        <pc:sldMkLst>
          <pc:docMk/>
          <pc:sldMk cId="721697816" sldId="288"/>
        </pc:sldMkLst>
        <pc:spChg chg="del">
          <ac:chgData name="KC, Surendra" userId="deeda78b-a5d1-4be5-b7f3-6fabce1720c6" providerId="ADAL" clId="{A67499F9-0A7E-44C0-9526-24C71A93E851}" dt="2023-11-23T14:10:04.253" v="165" actId="26606"/>
          <ac:spMkLst>
            <pc:docMk/>
            <pc:sldMk cId="721697816" sldId="288"/>
            <ac:spMk id="2" creationId="{F8C1328B-403E-A417-EEA0-D19B17F529ED}"/>
          </ac:spMkLst>
        </pc:spChg>
        <pc:spChg chg="del">
          <ac:chgData name="KC, Surendra" userId="deeda78b-a5d1-4be5-b7f3-6fabce1720c6" providerId="ADAL" clId="{A67499F9-0A7E-44C0-9526-24C71A93E851}" dt="2023-11-23T14:10:04.253" v="165" actId="26606"/>
          <ac:spMkLst>
            <pc:docMk/>
            <pc:sldMk cId="721697816" sldId="288"/>
            <ac:spMk id="3" creationId="{6A469128-11C5-B836-4AA1-FA590C238A8D}"/>
          </ac:spMkLst>
        </pc:spChg>
        <pc:spChg chg="add">
          <ac:chgData name="KC, Surendra" userId="deeda78b-a5d1-4be5-b7f3-6fabce1720c6" providerId="ADAL" clId="{A67499F9-0A7E-44C0-9526-24C71A93E851}" dt="2023-11-23T14:10:04.253" v="165" actId="26606"/>
          <ac:spMkLst>
            <pc:docMk/>
            <pc:sldMk cId="721697816" sldId="288"/>
            <ac:spMk id="9" creationId="{11B2B030-4738-4359-9E46-144B7C8BFF8B}"/>
          </ac:spMkLst>
        </pc:spChg>
        <pc:spChg chg="add">
          <ac:chgData name="KC, Surendra" userId="deeda78b-a5d1-4be5-b7f3-6fabce1720c6" providerId="ADAL" clId="{A67499F9-0A7E-44C0-9526-24C71A93E851}" dt="2023-11-23T14:10:04.253" v="165" actId="26606"/>
          <ac:spMkLst>
            <pc:docMk/>
            <pc:sldMk cId="721697816" sldId="288"/>
            <ac:spMk id="11" creationId="{E722B2DD-E14D-4972-9D98-5D6E61B1B2D2}"/>
          </ac:spMkLst>
        </pc:spChg>
        <pc:picChg chg="add mod">
          <ac:chgData name="KC, Surendra" userId="deeda78b-a5d1-4be5-b7f3-6fabce1720c6" providerId="ADAL" clId="{A67499F9-0A7E-44C0-9526-24C71A93E851}" dt="2023-11-23T14:10:04.253" v="165" actId="26606"/>
          <ac:picMkLst>
            <pc:docMk/>
            <pc:sldMk cId="721697816" sldId="288"/>
            <ac:picMk id="4" creationId="{CFD75308-8821-FC86-A399-3348E947E377}"/>
          </ac:picMkLst>
        </pc:picChg>
      </pc:sldChg>
      <pc:sldChg chg="addSp delSp modSp new add del mod setBg">
        <pc:chgData name="KC, Surendra" userId="deeda78b-a5d1-4be5-b7f3-6fabce1720c6" providerId="ADAL" clId="{A67499F9-0A7E-44C0-9526-24C71A93E851}" dt="2023-11-23T14:23:50.998" v="368" actId="47"/>
        <pc:sldMkLst>
          <pc:docMk/>
          <pc:sldMk cId="3595906366" sldId="289"/>
        </pc:sldMkLst>
        <pc:spChg chg="del">
          <ac:chgData name="KC, Surendra" userId="deeda78b-a5d1-4be5-b7f3-6fabce1720c6" providerId="ADAL" clId="{A67499F9-0A7E-44C0-9526-24C71A93E851}" dt="2023-11-23T14:10:15.245" v="168" actId="26606"/>
          <ac:spMkLst>
            <pc:docMk/>
            <pc:sldMk cId="3595906366" sldId="289"/>
            <ac:spMk id="2" creationId="{8B489A22-2AC1-D7C6-40A9-0F6C6ED0F6D8}"/>
          </ac:spMkLst>
        </pc:spChg>
        <pc:spChg chg="del">
          <ac:chgData name="KC, Surendra" userId="deeda78b-a5d1-4be5-b7f3-6fabce1720c6" providerId="ADAL" clId="{A67499F9-0A7E-44C0-9526-24C71A93E851}" dt="2023-11-23T14:10:15.245" v="168" actId="26606"/>
          <ac:spMkLst>
            <pc:docMk/>
            <pc:sldMk cId="3595906366" sldId="289"/>
            <ac:spMk id="3" creationId="{E8E7E6E0-3362-4264-6293-70750CB758F1}"/>
          </ac:spMkLst>
        </pc:spChg>
        <pc:spChg chg="add">
          <ac:chgData name="KC, Surendra" userId="deeda78b-a5d1-4be5-b7f3-6fabce1720c6" providerId="ADAL" clId="{A67499F9-0A7E-44C0-9526-24C71A93E851}" dt="2023-11-23T14:10:15.245" v="168" actId="26606"/>
          <ac:spMkLst>
            <pc:docMk/>
            <pc:sldMk cId="3595906366" sldId="289"/>
            <ac:spMk id="9" creationId="{11B2B030-4738-4359-9E46-144B7C8BFF8B}"/>
          </ac:spMkLst>
        </pc:spChg>
        <pc:spChg chg="add">
          <ac:chgData name="KC, Surendra" userId="deeda78b-a5d1-4be5-b7f3-6fabce1720c6" providerId="ADAL" clId="{A67499F9-0A7E-44C0-9526-24C71A93E851}" dt="2023-11-23T14:10:15.245" v="168" actId="26606"/>
          <ac:spMkLst>
            <pc:docMk/>
            <pc:sldMk cId="3595906366" sldId="289"/>
            <ac:spMk id="11" creationId="{E722B2DD-E14D-4972-9D98-5D6E61B1B2D2}"/>
          </ac:spMkLst>
        </pc:spChg>
        <pc:picChg chg="add mod">
          <ac:chgData name="KC, Surendra" userId="deeda78b-a5d1-4be5-b7f3-6fabce1720c6" providerId="ADAL" clId="{A67499F9-0A7E-44C0-9526-24C71A93E851}" dt="2023-11-23T14:10:15.245" v="168" actId="26606"/>
          <ac:picMkLst>
            <pc:docMk/>
            <pc:sldMk cId="3595906366" sldId="289"/>
            <ac:picMk id="4" creationId="{78E2BA99-C9CB-8FD1-E892-AAE2FB8CBC1A}"/>
          </ac:picMkLst>
        </pc:picChg>
      </pc:sldChg>
      <pc:sldChg chg="addSp delSp modSp new add del mod setBg">
        <pc:chgData name="KC, Surendra" userId="deeda78b-a5d1-4be5-b7f3-6fabce1720c6" providerId="ADAL" clId="{A67499F9-0A7E-44C0-9526-24C71A93E851}" dt="2023-11-23T14:23:50.998" v="368" actId="47"/>
        <pc:sldMkLst>
          <pc:docMk/>
          <pc:sldMk cId="2901871449" sldId="290"/>
        </pc:sldMkLst>
        <pc:spChg chg="del">
          <ac:chgData name="KC, Surendra" userId="deeda78b-a5d1-4be5-b7f3-6fabce1720c6" providerId="ADAL" clId="{A67499F9-0A7E-44C0-9526-24C71A93E851}" dt="2023-11-23T14:10:26.034" v="171" actId="26606"/>
          <ac:spMkLst>
            <pc:docMk/>
            <pc:sldMk cId="2901871449" sldId="290"/>
            <ac:spMk id="2" creationId="{862E26C9-17AB-0000-1FAF-707F0AD04F24}"/>
          </ac:spMkLst>
        </pc:spChg>
        <pc:spChg chg="del">
          <ac:chgData name="KC, Surendra" userId="deeda78b-a5d1-4be5-b7f3-6fabce1720c6" providerId="ADAL" clId="{A67499F9-0A7E-44C0-9526-24C71A93E851}" dt="2023-11-23T14:10:26.034" v="171" actId="26606"/>
          <ac:spMkLst>
            <pc:docMk/>
            <pc:sldMk cId="2901871449" sldId="290"/>
            <ac:spMk id="3" creationId="{E8B731B3-C9BB-288B-2CEE-055E8481B373}"/>
          </ac:spMkLst>
        </pc:spChg>
        <pc:spChg chg="add">
          <ac:chgData name="KC, Surendra" userId="deeda78b-a5d1-4be5-b7f3-6fabce1720c6" providerId="ADAL" clId="{A67499F9-0A7E-44C0-9526-24C71A93E851}" dt="2023-11-23T14:10:26.034" v="171" actId="26606"/>
          <ac:spMkLst>
            <pc:docMk/>
            <pc:sldMk cId="2901871449" sldId="290"/>
            <ac:spMk id="9" creationId="{11B2B030-4738-4359-9E46-144B7C8BFF8B}"/>
          </ac:spMkLst>
        </pc:spChg>
        <pc:spChg chg="add">
          <ac:chgData name="KC, Surendra" userId="deeda78b-a5d1-4be5-b7f3-6fabce1720c6" providerId="ADAL" clId="{A67499F9-0A7E-44C0-9526-24C71A93E851}" dt="2023-11-23T14:10:26.034" v="171" actId="26606"/>
          <ac:spMkLst>
            <pc:docMk/>
            <pc:sldMk cId="2901871449" sldId="290"/>
            <ac:spMk id="11" creationId="{E722B2DD-E14D-4972-9D98-5D6E61B1B2D2}"/>
          </ac:spMkLst>
        </pc:spChg>
        <pc:picChg chg="add mod">
          <ac:chgData name="KC, Surendra" userId="deeda78b-a5d1-4be5-b7f3-6fabce1720c6" providerId="ADAL" clId="{A67499F9-0A7E-44C0-9526-24C71A93E851}" dt="2023-11-23T14:10:26.034" v="171" actId="26606"/>
          <ac:picMkLst>
            <pc:docMk/>
            <pc:sldMk cId="2901871449" sldId="290"/>
            <ac:picMk id="4" creationId="{28C4A049-BD1F-5AC3-222C-0CD42C22B7EB}"/>
          </ac:picMkLst>
        </pc:picChg>
      </pc:sldChg>
      <pc:sldChg chg="addSp delSp modSp new add del mod setBg">
        <pc:chgData name="KC, Surendra" userId="deeda78b-a5d1-4be5-b7f3-6fabce1720c6" providerId="ADAL" clId="{A67499F9-0A7E-44C0-9526-24C71A93E851}" dt="2023-11-23T14:23:50.998" v="368" actId="47"/>
        <pc:sldMkLst>
          <pc:docMk/>
          <pc:sldMk cId="3086167631" sldId="291"/>
        </pc:sldMkLst>
        <pc:spChg chg="del">
          <ac:chgData name="KC, Surendra" userId="deeda78b-a5d1-4be5-b7f3-6fabce1720c6" providerId="ADAL" clId="{A67499F9-0A7E-44C0-9526-24C71A93E851}" dt="2023-11-23T14:10:37.202" v="174" actId="26606"/>
          <ac:spMkLst>
            <pc:docMk/>
            <pc:sldMk cId="3086167631" sldId="291"/>
            <ac:spMk id="2" creationId="{26362B4B-0F66-63C8-AD24-4CBFF381D860}"/>
          </ac:spMkLst>
        </pc:spChg>
        <pc:spChg chg="del">
          <ac:chgData name="KC, Surendra" userId="deeda78b-a5d1-4be5-b7f3-6fabce1720c6" providerId="ADAL" clId="{A67499F9-0A7E-44C0-9526-24C71A93E851}" dt="2023-11-23T14:10:37.202" v="174" actId="26606"/>
          <ac:spMkLst>
            <pc:docMk/>
            <pc:sldMk cId="3086167631" sldId="291"/>
            <ac:spMk id="3" creationId="{1C3605FE-8CC9-B140-0F12-81C46A6253EE}"/>
          </ac:spMkLst>
        </pc:spChg>
        <pc:spChg chg="add">
          <ac:chgData name="KC, Surendra" userId="deeda78b-a5d1-4be5-b7f3-6fabce1720c6" providerId="ADAL" clId="{A67499F9-0A7E-44C0-9526-24C71A93E851}" dt="2023-11-23T14:10:37.202" v="174" actId="26606"/>
          <ac:spMkLst>
            <pc:docMk/>
            <pc:sldMk cId="3086167631" sldId="291"/>
            <ac:spMk id="9" creationId="{11B2B030-4738-4359-9E46-144B7C8BFF8B}"/>
          </ac:spMkLst>
        </pc:spChg>
        <pc:spChg chg="add">
          <ac:chgData name="KC, Surendra" userId="deeda78b-a5d1-4be5-b7f3-6fabce1720c6" providerId="ADAL" clId="{A67499F9-0A7E-44C0-9526-24C71A93E851}" dt="2023-11-23T14:10:37.202" v="174" actId="26606"/>
          <ac:spMkLst>
            <pc:docMk/>
            <pc:sldMk cId="3086167631" sldId="291"/>
            <ac:spMk id="11" creationId="{E722B2DD-E14D-4972-9D98-5D6E61B1B2D2}"/>
          </ac:spMkLst>
        </pc:spChg>
        <pc:picChg chg="add mod">
          <ac:chgData name="KC, Surendra" userId="deeda78b-a5d1-4be5-b7f3-6fabce1720c6" providerId="ADAL" clId="{A67499F9-0A7E-44C0-9526-24C71A93E851}" dt="2023-11-23T14:10:37.202" v="174" actId="26606"/>
          <ac:picMkLst>
            <pc:docMk/>
            <pc:sldMk cId="3086167631" sldId="291"/>
            <ac:picMk id="4" creationId="{21E0E4EA-7706-C445-9871-8B15A503C5AC}"/>
          </ac:picMkLst>
        </pc:picChg>
      </pc:sldChg>
      <pc:sldChg chg="addSp delSp modSp new add del mod setBg">
        <pc:chgData name="KC, Surendra" userId="deeda78b-a5d1-4be5-b7f3-6fabce1720c6" providerId="ADAL" clId="{A67499F9-0A7E-44C0-9526-24C71A93E851}" dt="2023-11-23T14:23:50.998" v="368" actId="47"/>
        <pc:sldMkLst>
          <pc:docMk/>
          <pc:sldMk cId="1571092829" sldId="292"/>
        </pc:sldMkLst>
        <pc:spChg chg="del">
          <ac:chgData name="KC, Surendra" userId="deeda78b-a5d1-4be5-b7f3-6fabce1720c6" providerId="ADAL" clId="{A67499F9-0A7E-44C0-9526-24C71A93E851}" dt="2023-11-23T14:10:45.732" v="177" actId="26606"/>
          <ac:spMkLst>
            <pc:docMk/>
            <pc:sldMk cId="1571092829" sldId="292"/>
            <ac:spMk id="2" creationId="{2B062ECD-6A82-B40D-AD05-FA9221F70C96}"/>
          </ac:spMkLst>
        </pc:spChg>
        <pc:spChg chg="del">
          <ac:chgData name="KC, Surendra" userId="deeda78b-a5d1-4be5-b7f3-6fabce1720c6" providerId="ADAL" clId="{A67499F9-0A7E-44C0-9526-24C71A93E851}" dt="2023-11-23T14:10:45.732" v="177" actId="26606"/>
          <ac:spMkLst>
            <pc:docMk/>
            <pc:sldMk cId="1571092829" sldId="292"/>
            <ac:spMk id="3" creationId="{360EE87B-27BB-F0B1-D443-17075A3C8251}"/>
          </ac:spMkLst>
        </pc:spChg>
        <pc:spChg chg="add">
          <ac:chgData name="KC, Surendra" userId="deeda78b-a5d1-4be5-b7f3-6fabce1720c6" providerId="ADAL" clId="{A67499F9-0A7E-44C0-9526-24C71A93E851}" dt="2023-11-23T14:10:45.732" v="177" actId="26606"/>
          <ac:spMkLst>
            <pc:docMk/>
            <pc:sldMk cId="1571092829" sldId="292"/>
            <ac:spMk id="9" creationId="{11B2B030-4738-4359-9E46-144B7C8BFF8B}"/>
          </ac:spMkLst>
        </pc:spChg>
        <pc:spChg chg="add">
          <ac:chgData name="KC, Surendra" userId="deeda78b-a5d1-4be5-b7f3-6fabce1720c6" providerId="ADAL" clId="{A67499F9-0A7E-44C0-9526-24C71A93E851}" dt="2023-11-23T14:10:45.732" v="177" actId="26606"/>
          <ac:spMkLst>
            <pc:docMk/>
            <pc:sldMk cId="1571092829" sldId="292"/>
            <ac:spMk id="11" creationId="{E722B2DD-E14D-4972-9D98-5D6E61B1B2D2}"/>
          </ac:spMkLst>
        </pc:spChg>
        <pc:picChg chg="add mod">
          <ac:chgData name="KC, Surendra" userId="deeda78b-a5d1-4be5-b7f3-6fabce1720c6" providerId="ADAL" clId="{A67499F9-0A7E-44C0-9526-24C71A93E851}" dt="2023-11-23T14:10:45.732" v="177" actId="26606"/>
          <ac:picMkLst>
            <pc:docMk/>
            <pc:sldMk cId="1571092829" sldId="292"/>
            <ac:picMk id="4" creationId="{95CE709C-3981-BD9B-34C9-CF8DE45E7863}"/>
          </ac:picMkLst>
        </pc:picChg>
      </pc:sldChg>
      <pc:sldChg chg="addSp delSp modSp new add del mod setBg">
        <pc:chgData name="KC, Surendra" userId="deeda78b-a5d1-4be5-b7f3-6fabce1720c6" providerId="ADAL" clId="{A67499F9-0A7E-44C0-9526-24C71A93E851}" dt="2023-11-23T14:23:50.998" v="368" actId="47"/>
        <pc:sldMkLst>
          <pc:docMk/>
          <pc:sldMk cId="1789343270" sldId="293"/>
        </pc:sldMkLst>
        <pc:spChg chg="del">
          <ac:chgData name="KC, Surendra" userId="deeda78b-a5d1-4be5-b7f3-6fabce1720c6" providerId="ADAL" clId="{A67499F9-0A7E-44C0-9526-24C71A93E851}" dt="2023-11-23T14:10:59.967" v="180" actId="26606"/>
          <ac:spMkLst>
            <pc:docMk/>
            <pc:sldMk cId="1789343270" sldId="293"/>
            <ac:spMk id="2" creationId="{52FE28E2-B87B-529E-08C9-85B4AEFFD088}"/>
          </ac:spMkLst>
        </pc:spChg>
        <pc:spChg chg="del">
          <ac:chgData name="KC, Surendra" userId="deeda78b-a5d1-4be5-b7f3-6fabce1720c6" providerId="ADAL" clId="{A67499F9-0A7E-44C0-9526-24C71A93E851}" dt="2023-11-23T14:10:59.967" v="180" actId="26606"/>
          <ac:spMkLst>
            <pc:docMk/>
            <pc:sldMk cId="1789343270" sldId="293"/>
            <ac:spMk id="3" creationId="{A3F497EE-6E99-E3B3-311A-0CACD3C1DDB4}"/>
          </ac:spMkLst>
        </pc:spChg>
        <pc:spChg chg="add">
          <ac:chgData name="KC, Surendra" userId="deeda78b-a5d1-4be5-b7f3-6fabce1720c6" providerId="ADAL" clId="{A67499F9-0A7E-44C0-9526-24C71A93E851}" dt="2023-11-23T14:10:59.967" v="180" actId="26606"/>
          <ac:spMkLst>
            <pc:docMk/>
            <pc:sldMk cId="1789343270" sldId="293"/>
            <ac:spMk id="9" creationId="{11B2B030-4738-4359-9E46-144B7C8BFF8B}"/>
          </ac:spMkLst>
        </pc:spChg>
        <pc:spChg chg="add">
          <ac:chgData name="KC, Surendra" userId="deeda78b-a5d1-4be5-b7f3-6fabce1720c6" providerId="ADAL" clId="{A67499F9-0A7E-44C0-9526-24C71A93E851}" dt="2023-11-23T14:10:59.967" v="180" actId="26606"/>
          <ac:spMkLst>
            <pc:docMk/>
            <pc:sldMk cId="1789343270" sldId="293"/>
            <ac:spMk id="11" creationId="{E722B2DD-E14D-4972-9D98-5D6E61B1B2D2}"/>
          </ac:spMkLst>
        </pc:spChg>
        <pc:picChg chg="add mod">
          <ac:chgData name="KC, Surendra" userId="deeda78b-a5d1-4be5-b7f3-6fabce1720c6" providerId="ADAL" clId="{A67499F9-0A7E-44C0-9526-24C71A93E851}" dt="2023-11-23T14:10:59.967" v="180" actId="26606"/>
          <ac:picMkLst>
            <pc:docMk/>
            <pc:sldMk cId="1789343270" sldId="293"/>
            <ac:picMk id="4" creationId="{A8B26C5E-A8D7-6632-0A12-7F54F0E454B9}"/>
          </ac:picMkLst>
        </pc:picChg>
      </pc:sldChg>
      <pc:sldChg chg="addSp delSp modSp new add del mod setBg">
        <pc:chgData name="KC, Surendra" userId="deeda78b-a5d1-4be5-b7f3-6fabce1720c6" providerId="ADAL" clId="{A67499F9-0A7E-44C0-9526-24C71A93E851}" dt="2023-11-23T14:23:50.998" v="368" actId="47"/>
        <pc:sldMkLst>
          <pc:docMk/>
          <pc:sldMk cId="4068421860" sldId="294"/>
        </pc:sldMkLst>
        <pc:spChg chg="del">
          <ac:chgData name="KC, Surendra" userId="deeda78b-a5d1-4be5-b7f3-6fabce1720c6" providerId="ADAL" clId="{A67499F9-0A7E-44C0-9526-24C71A93E851}" dt="2023-11-23T14:11:22.584" v="183" actId="26606"/>
          <ac:spMkLst>
            <pc:docMk/>
            <pc:sldMk cId="4068421860" sldId="294"/>
            <ac:spMk id="2" creationId="{F9301579-0A83-E97F-99F0-130A6ADC5C14}"/>
          </ac:spMkLst>
        </pc:spChg>
        <pc:spChg chg="del">
          <ac:chgData name="KC, Surendra" userId="deeda78b-a5d1-4be5-b7f3-6fabce1720c6" providerId="ADAL" clId="{A67499F9-0A7E-44C0-9526-24C71A93E851}" dt="2023-11-23T14:11:22.584" v="183" actId="26606"/>
          <ac:spMkLst>
            <pc:docMk/>
            <pc:sldMk cId="4068421860" sldId="294"/>
            <ac:spMk id="3" creationId="{44886F02-D5CC-0B4B-18B0-C98F3035ACBD}"/>
          </ac:spMkLst>
        </pc:spChg>
        <pc:spChg chg="add">
          <ac:chgData name="KC, Surendra" userId="deeda78b-a5d1-4be5-b7f3-6fabce1720c6" providerId="ADAL" clId="{A67499F9-0A7E-44C0-9526-24C71A93E851}" dt="2023-11-23T14:11:22.584" v="183" actId="26606"/>
          <ac:spMkLst>
            <pc:docMk/>
            <pc:sldMk cId="4068421860" sldId="294"/>
            <ac:spMk id="9" creationId="{11B2B030-4738-4359-9E46-144B7C8BFF8B}"/>
          </ac:spMkLst>
        </pc:spChg>
        <pc:spChg chg="add">
          <ac:chgData name="KC, Surendra" userId="deeda78b-a5d1-4be5-b7f3-6fabce1720c6" providerId="ADAL" clId="{A67499F9-0A7E-44C0-9526-24C71A93E851}" dt="2023-11-23T14:11:22.584" v="183" actId="26606"/>
          <ac:spMkLst>
            <pc:docMk/>
            <pc:sldMk cId="4068421860" sldId="294"/>
            <ac:spMk id="11" creationId="{E722B2DD-E14D-4972-9D98-5D6E61B1B2D2}"/>
          </ac:spMkLst>
        </pc:spChg>
        <pc:picChg chg="add mod">
          <ac:chgData name="KC, Surendra" userId="deeda78b-a5d1-4be5-b7f3-6fabce1720c6" providerId="ADAL" clId="{A67499F9-0A7E-44C0-9526-24C71A93E851}" dt="2023-11-23T14:11:22.584" v="183" actId="26606"/>
          <ac:picMkLst>
            <pc:docMk/>
            <pc:sldMk cId="4068421860" sldId="294"/>
            <ac:picMk id="4" creationId="{21E63BD2-4935-129E-5D76-F78616936F94}"/>
          </ac:picMkLst>
        </pc:picChg>
      </pc:sldChg>
      <pc:sldChg chg="addSp delSp modSp new add del mod setBg">
        <pc:chgData name="KC, Surendra" userId="deeda78b-a5d1-4be5-b7f3-6fabce1720c6" providerId="ADAL" clId="{A67499F9-0A7E-44C0-9526-24C71A93E851}" dt="2023-11-23T14:23:50.998" v="368" actId="47"/>
        <pc:sldMkLst>
          <pc:docMk/>
          <pc:sldMk cId="3980360653" sldId="295"/>
        </pc:sldMkLst>
        <pc:spChg chg="del">
          <ac:chgData name="KC, Surendra" userId="deeda78b-a5d1-4be5-b7f3-6fabce1720c6" providerId="ADAL" clId="{A67499F9-0A7E-44C0-9526-24C71A93E851}" dt="2023-11-23T14:11:31.894" v="186" actId="26606"/>
          <ac:spMkLst>
            <pc:docMk/>
            <pc:sldMk cId="3980360653" sldId="295"/>
            <ac:spMk id="2" creationId="{674308D2-5823-4F67-C005-6E39673D8B53}"/>
          </ac:spMkLst>
        </pc:spChg>
        <pc:spChg chg="del">
          <ac:chgData name="KC, Surendra" userId="deeda78b-a5d1-4be5-b7f3-6fabce1720c6" providerId="ADAL" clId="{A67499F9-0A7E-44C0-9526-24C71A93E851}" dt="2023-11-23T14:11:31.894" v="186" actId="26606"/>
          <ac:spMkLst>
            <pc:docMk/>
            <pc:sldMk cId="3980360653" sldId="295"/>
            <ac:spMk id="3" creationId="{13534448-9502-D5C9-2D38-9078357F286D}"/>
          </ac:spMkLst>
        </pc:spChg>
        <pc:spChg chg="add">
          <ac:chgData name="KC, Surendra" userId="deeda78b-a5d1-4be5-b7f3-6fabce1720c6" providerId="ADAL" clId="{A67499F9-0A7E-44C0-9526-24C71A93E851}" dt="2023-11-23T14:11:31.894" v="186" actId="26606"/>
          <ac:spMkLst>
            <pc:docMk/>
            <pc:sldMk cId="3980360653" sldId="295"/>
            <ac:spMk id="9" creationId="{11B2B030-4738-4359-9E46-144B7C8BFF8B}"/>
          </ac:spMkLst>
        </pc:spChg>
        <pc:spChg chg="add">
          <ac:chgData name="KC, Surendra" userId="deeda78b-a5d1-4be5-b7f3-6fabce1720c6" providerId="ADAL" clId="{A67499F9-0A7E-44C0-9526-24C71A93E851}" dt="2023-11-23T14:11:31.894" v="186" actId="26606"/>
          <ac:spMkLst>
            <pc:docMk/>
            <pc:sldMk cId="3980360653" sldId="295"/>
            <ac:spMk id="11" creationId="{E722B2DD-E14D-4972-9D98-5D6E61B1B2D2}"/>
          </ac:spMkLst>
        </pc:spChg>
        <pc:picChg chg="add mod">
          <ac:chgData name="KC, Surendra" userId="deeda78b-a5d1-4be5-b7f3-6fabce1720c6" providerId="ADAL" clId="{A67499F9-0A7E-44C0-9526-24C71A93E851}" dt="2023-11-23T14:11:31.894" v="186" actId="26606"/>
          <ac:picMkLst>
            <pc:docMk/>
            <pc:sldMk cId="3980360653" sldId="295"/>
            <ac:picMk id="4" creationId="{331727EE-1F41-BDCC-2651-BCF80F32EEAE}"/>
          </ac:picMkLst>
        </pc:picChg>
      </pc:sldChg>
      <pc:sldChg chg="addSp delSp modSp new add del mod setBg">
        <pc:chgData name="KC, Surendra" userId="deeda78b-a5d1-4be5-b7f3-6fabce1720c6" providerId="ADAL" clId="{A67499F9-0A7E-44C0-9526-24C71A93E851}" dt="2023-11-23T14:23:50.998" v="368" actId="47"/>
        <pc:sldMkLst>
          <pc:docMk/>
          <pc:sldMk cId="1844664305" sldId="296"/>
        </pc:sldMkLst>
        <pc:spChg chg="del">
          <ac:chgData name="KC, Surendra" userId="deeda78b-a5d1-4be5-b7f3-6fabce1720c6" providerId="ADAL" clId="{A67499F9-0A7E-44C0-9526-24C71A93E851}" dt="2023-11-23T14:12:25.387" v="189" actId="26606"/>
          <ac:spMkLst>
            <pc:docMk/>
            <pc:sldMk cId="1844664305" sldId="296"/>
            <ac:spMk id="2" creationId="{226F8742-1509-77F4-7976-2523D2D0A3ED}"/>
          </ac:spMkLst>
        </pc:spChg>
        <pc:spChg chg="del">
          <ac:chgData name="KC, Surendra" userId="deeda78b-a5d1-4be5-b7f3-6fabce1720c6" providerId="ADAL" clId="{A67499F9-0A7E-44C0-9526-24C71A93E851}" dt="2023-11-23T14:12:16.120" v="188"/>
          <ac:spMkLst>
            <pc:docMk/>
            <pc:sldMk cId="1844664305" sldId="296"/>
            <ac:spMk id="3" creationId="{043161C4-2F97-5654-783B-F4BC894BFB89}"/>
          </ac:spMkLst>
        </pc:spChg>
        <pc:spChg chg="add">
          <ac:chgData name="KC, Surendra" userId="deeda78b-a5d1-4be5-b7f3-6fabce1720c6" providerId="ADAL" clId="{A67499F9-0A7E-44C0-9526-24C71A93E851}" dt="2023-11-23T14:12:25.387" v="189" actId="26606"/>
          <ac:spMkLst>
            <pc:docMk/>
            <pc:sldMk cId="1844664305" sldId="296"/>
            <ac:spMk id="9" creationId="{11B2B030-4738-4359-9E46-144B7C8BFF8B}"/>
          </ac:spMkLst>
        </pc:spChg>
        <pc:spChg chg="add">
          <ac:chgData name="KC, Surendra" userId="deeda78b-a5d1-4be5-b7f3-6fabce1720c6" providerId="ADAL" clId="{A67499F9-0A7E-44C0-9526-24C71A93E851}" dt="2023-11-23T14:12:25.387" v="189" actId="26606"/>
          <ac:spMkLst>
            <pc:docMk/>
            <pc:sldMk cId="1844664305" sldId="296"/>
            <ac:spMk id="11" creationId="{E722B2DD-E14D-4972-9D98-5D6E61B1B2D2}"/>
          </ac:spMkLst>
        </pc:spChg>
        <pc:picChg chg="add mod">
          <ac:chgData name="KC, Surendra" userId="deeda78b-a5d1-4be5-b7f3-6fabce1720c6" providerId="ADAL" clId="{A67499F9-0A7E-44C0-9526-24C71A93E851}" dt="2023-11-23T14:12:25.387" v="189" actId="26606"/>
          <ac:picMkLst>
            <pc:docMk/>
            <pc:sldMk cId="1844664305" sldId="296"/>
            <ac:picMk id="4" creationId="{625265B1-9B0B-2436-CC74-37EFDAC1BA2F}"/>
          </ac:picMkLst>
        </pc:picChg>
      </pc:sldChg>
      <pc:sldChg chg="addSp delSp modSp new add del mod setBg">
        <pc:chgData name="KC, Surendra" userId="deeda78b-a5d1-4be5-b7f3-6fabce1720c6" providerId="ADAL" clId="{A67499F9-0A7E-44C0-9526-24C71A93E851}" dt="2023-11-23T14:23:50.998" v="368" actId="47"/>
        <pc:sldMkLst>
          <pc:docMk/>
          <pc:sldMk cId="3496059167" sldId="297"/>
        </pc:sldMkLst>
        <pc:spChg chg="del">
          <ac:chgData name="KC, Surendra" userId="deeda78b-a5d1-4be5-b7f3-6fabce1720c6" providerId="ADAL" clId="{A67499F9-0A7E-44C0-9526-24C71A93E851}" dt="2023-11-23T14:12:36.651" v="192" actId="26606"/>
          <ac:spMkLst>
            <pc:docMk/>
            <pc:sldMk cId="3496059167" sldId="297"/>
            <ac:spMk id="2" creationId="{FEFA791F-3C84-D6E8-7F03-663C7FE73A33}"/>
          </ac:spMkLst>
        </pc:spChg>
        <pc:spChg chg="del">
          <ac:chgData name="KC, Surendra" userId="deeda78b-a5d1-4be5-b7f3-6fabce1720c6" providerId="ADAL" clId="{A67499F9-0A7E-44C0-9526-24C71A93E851}" dt="2023-11-23T14:12:36.651" v="192" actId="26606"/>
          <ac:spMkLst>
            <pc:docMk/>
            <pc:sldMk cId="3496059167" sldId="297"/>
            <ac:spMk id="3" creationId="{8206F829-889C-7E3D-3DB1-F00B5BA8BE1D}"/>
          </ac:spMkLst>
        </pc:spChg>
        <pc:spChg chg="add">
          <ac:chgData name="KC, Surendra" userId="deeda78b-a5d1-4be5-b7f3-6fabce1720c6" providerId="ADAL" clId="{A67499F9-0A7E-44C0-9526-24C71A93E851}" dt="2023-11-23T14:12:36.651" v="192" actId="26606"/>
          <ac:spMkLst>
            <pc:docMk/>
            <pc:sldMk cId="3496059167" sldId="297"/>
            <ac:spMk id="9" creationId="{11B2B030-4738-4359-9E46-144B7C8BFF8B}"/>
          </ac:spMkLst>
        </pc:spChg>
        <pc:spChg chg="add">
          <ac:chgData name="KC, Surendra" userId="deeda78b-a5d1-4be5-b7f3-6fabce1720c6" providerId="ADAL" clId="{A67499F9-0A7E-44C0-9526-24C71A93E851}" dt="2023-11-23T14:12:36.651" v="192" actId="26606"/>
          <ac:spMkLst>
            <pc:docMk/>
            <pc:sldMk cId="3496059167" sldId="297"/>
            <ac:spMk id="11" creationId="{E722B2DD-E14D-4972-9D98-5D6E61B1B2D2}"/>
          </ac:spMkLst>
        </pc:spChg>
        <pc:picChg chg="add mod">
          <ac:chgData name="KC, Surendra" userId="deeda78b-a5d1-4be5-b7f3-6fabce1720c6" providerId="ADAL" clId="{A67499F9-0A7E-44C0-9526-24C71A93E851}" dt="2023-11-23T14:12:36.651" v="192" actId="26606"/>
          <ac:picMkLst>
            <pc:docMk/>
            <pc:sldMk cId="3496059167" sldId="297"/>
            <ac:picMk id="4" creationId="{B7CCE40C-3E1C-C43D-B417-76BA436D79AF}"/>
          </ac:picMkLst>
        </pc:picChg>
      </pc:sldChg>
      <pc:sldChg chg="addSp delSp modSp new add del mod setBg">
        <pc:chgData name="KC, Surendra" userId="deeda78b-a5d1-4be5-b7f3-6fabce1720c6" providerId="ADAL" clId="{A67499F9-0A7E-44C0-9526-24C71A93E851}" dt="2023-11-23T14:23:50.998" v="368" actId="47"/>
        <pc:sldMkLst>
          <pc:docMk/>
          <pc:sldMk cId="2501189355" sldId="298"/>
        </pc:sldMkLst>
        <pc:spChg chg="del">
          <ac:chgData name="KC, Surendra" userId="deeda78b-a5d1-4be5-b7f3-6fabce1720c6" providerId="ADAL" clId="{A67499F9-0A7E-44C0-9526-24C71A93E851}" dt="2023-11-23T14:12:48.255" v="195" actId="26606"/>
          <ac:spMkLst>
            <pc:docMk/>
            <pc:sldMk cId="2501189355" sldId="298"/>
            <ac:spMk id="2" creationId="{5B3C434D-A07E-5CD1-049A-16F47C43C605}"/>
          </ac:spMkLst>
        </pc:spChg>
        <pc:spChg chg="del">
          <ac:chgData name="KC, Surendra" userId="deeda78b-a5d1-4be5-b7f3-6fabce1720c6" providerId="ADAL" clId="{A67499F9-0A7E-44C0-9526-24C71A93E851}" dt="2023-11-23T14:12:48.255" v="195" actId="26606"/>
          <ac:spMkLst>
            <pc:docMk/>
            <pc:sldMk cId="2501189355" sldId="298"/>
            <ac:spMk id="3" creationId="{1944F043-6DE3-6F6E-4B8E-D67B5429D24A}"/>
          </ac:spMkLst>
        </pc:spChg>
        <pc:spChg chg="add">
          <ac:chgData name="KC, Surendra" userId="deeda78b-a5d1-4be5-b7f3-6fabce1720c6" providerId="ADAL" clId="{A67499F9-0A7E-44C0-9526-24C71A93E851}" dt="2023-11-23T14:12:48.255" v="195" actId="26606"/>
          <ac:spMkLst>
            <pc:docMk/>
            <pc:sldMk cId="2501189355" sldId="298"/>
            <ac:spMk id="9" creationId="{11B2B030-4738-4359-9E46-144B7C8BFF8B}"/>
          </ac:spMkLst>
        </pc:spChg>
        <pc:spChg chg="add">
          <ac:chgData name="KC, Surendra" userId="deeda78b-a5d1-4be5-b7f3-6fabce1720c6" providerId="ADAL" clId="{A67499F9-0A7E-44C0-9526-24C71A93E851}" dt="2023-11-23T14:12:48.255" v="195" actId="26606"/>
          <ac:spMkLst>
            <pc:docMk/>
            <pc:sldMk cId="2501189355" sldId="298"/>
            <ac:spMk id="11" creationId="{E722B2DD-E14D-4972-9D98-5D6E61B1B2D2}"/>
          </ac:spMkLst>
        </pc:spChg>
        <pc:picChg chg="add mod">
          <ac:chgData name="KC, Surendra" userId="deeda78b-a5d1-4be5-b7f3-6fabce1720c6" providerId="ADAL" clId="{A67499F9-0A7E-44C0-9526-24C71A93E851}" dt="2023-11-23T14:12:48.255" v="195" actId="26606"/>
          <ac:picMkLst>
            <pc:docMk/>
            <pc:sldMk cId="2501189355" sldId="298"/>
            <ac:picMk id="4" creationId="{D4B4BF28-5CB6-1FA3-301F-95165C737670}"/>
          </ac:picMkLst>
        </pc:picChg>
      </pc:sldChg>
      <pc:sldChg chg="addSp delSp modSp new add del mod setBg">
        <pc:chgData name="KC, Surendra" userId="deeda78b-a5d1-4be5-b7f3-6fabce1720c6" providerId="ADAL" clId="{A67499F9-0A7E-44C0-9526-24C71A93E851}" dt="2023-11-23T14:23:50.998" v="368" actId="47"/>
        <pc:sldMkLst>
          <pc:docMk/>
          <pc:sldMk cId="3193331803" sldId="299"/>
        </pc:sldMkLst>
        <pc:spChg chg="add del">
          <ac:chgData name="KC, Surendra" userId="deeda78b-a5d1-4be5-b7f3-6fabce1720c6" providerId="ADAL" clId="{A67499F9-0A7E-44C0-9526-24C71A93E851}" dt="2023-11-23T14:13:07.032" v="204" actId="26606"/>
          <ac:spMkLst>
            <pc:docMk/>
            <pc:sldMk cId="3193331803" sldId="299"/>
            <ac:spMk id="2" creationId="{DF8F1BEC-61CD-90F4-6EF6-FC6AFB3E6657}"/>
          </ac:spMkLst>
        </pc:spChg>
        <pc:spChg chg="add del">
          <ac:chgData name="KC, Surendra" userId="deeda78b-a5d1-4be5-b7f3-6fabce1720c6" providerId="ADAL" clId="{A67499F9-0A7E-44C0-9526-24C71A93E851}" dt="2023-11-23T14:13:07.032" v="204" actId="26606"/>
          <ac:spMkLst>
            <pc:docMk/>
            <pc:sldMk cId="3193331803" sldId="299"/>
            <ac:spMk id="3" creationId="{8BD02FBE-42FA-AF8D-7741-E97B79DB2455}"/>
          </ac:spMkLst>
        </pc:spChg>
        <pc:spChg chg="add del">
          <ac:chgData name="KC, Surendra" userId="deeda78b-a5d1-4be5-b7f3-6fabce1720c6" providerId="ADAL" clId="{A67499F9-0A7E-44C0-9526-24C71A93E851}" dt="2023-11-23T14:13:02.580" v="199" actId="26606"/>
          <ac:spMkLst>
            <pc:docMk/>
            <pc:sldMk cId="3193331803" sldId="299"/>
            <ac:spMk id="9" creationId="{11B2B030-4738-4359-9E46-144B7C8BFF8B}"/>
          </ac:spMkLst>
        </pc:spChg>
        <pc:spChg chg="add del">
          <ac:chgData name="KC, Surendra" userId="deeda78b-a5d1-4be5-b7f3-6fabce1720c6" providerId="ADAL" clId="{A67499F9-0A7E-44C0-9526-24C71A93E851}" dt="2023-11-23T14:13:02.580" v="199" actId="26606"/>
          <ac:spMkLst>
            <pc:docMk/>
            <pc:sldMk cId="3193331803" sldId="299"/>
            <ac:spMk id="11" creationId="{E722B2DD-E14D-4972-9D98-5D6E61B1B2D2}"/>
          </ac:spMkLst>
        </pc:spChg>
        <pc:spChg chg="add del">
          <ac:chgData name="KC, Surendra" userId="deeda78b-a5d1-4be5-b7f3-6fabce1720c6" providerId="ADAL" clId="{A67499F9-0A7E-44C0-9526-24C71A93E851}" dt="2023-11-23T14:13:07.025" v="203" actId="26606"/>
          <ac:spMkLst>
            <pc:docMk/>
            <pc:sldMk cId="3193331803" sldId="299"/>
            <ac:spMk id="17" creationId="{DF8F1BEC-61CD-90F4-6EF6-FC6AFB3E6657}"/>
          </ac:spMkLst>
        </pc:spChg>
        <pc:spChg chg="add del">
          <ac:chgData name="KC, Surendra" userId="deeda78b-a5d1-4be5-b7f3-6fabce1720c6" providerId="ADAL" clId="{A67499F9-0A7E-44C0-9526-24C71A93E851}" dt="2023-11-23T14:13:07.025" v="203" actId="26606"/>
          <ac:spMkLst>
            <pc:docMk/>
            <pc:sldMk cId="3193331803" sldId="299"/>
            <ac:spMk id="18" creationId="{8BD02FBE-42FA-AF8D-7741-E97B79DB2455}"/>
          </ac:spMkLst>
        </pc:spChg>
        <pc:spChg chg="add">
          <ac:chgData name="KC, Surendra" userId="deeda78b-a5d1-4be5-b7f3-6fabce1720c6" providerId="ADAL" clId="{A67499F9-0A7E-44C0-9526-24C71A93E851}" dt="2023-11-23T14:13:07.032" v="204" actId="26606"/>
          <ac:spMkLst>
            <pc:docMk/>
            <pc:sldMk cId="3193331803" sldId="299"/>
            <ac:spMk id="20" creationId="{11B2B030-4738-4359-9E46-144B7C8BFF8B}"/>
          </ac:spMkLst>
        </pc:spChg>
        <pc:spChg chg="add">
          <ac:chgData name="KC, Surendra" userId="deeda78b-a5d1-4be5-b7f3-6fabce1720c6" providerId="ADAL" clId="{A67499F9-0A7E-44C0-9526-24C71A93E851}" dt="2023-11-23T14:13:07.032" v="204" actId="26606"/>
          <ac:spMkLst>
            <pc:docMk/>
            <pc:sldMk cId="3193331803" sldId="299"/>
            <ac:spMk id="21" creationId="{E722B2DD-E14D-4972-9D98-5D6E61B1B2D2}"/>
          </ac:spMkLst>
        </pc:spChg>
        <pc:grpChg chg="add del">
          <ac:chgData name="KC, Surendra" userId="deeda78b-a5d1-4be5-b7f3-6fabce1720c6" providerId="ADAL" clId="{A67499F9-0A7E-44C0-9526-24C71A93E851}" dt="2023-11-23T14:13:05.571" v="201" actId="26606"/>
          <ac:grpSpMkLst>
            <pc:docMk/>
            <pc:sldMk cId="3193331803" sldId="299"/>
            <ac:grpSpMk id="14" creationId="{723C66ED-DBBF-12CA-7F5E-813E0E7D036A}"/>
          </ac:grpSpMkLst>
        </pc:grpChg>
        <pc:picChg chg="add mod">
          <ac:chgData name="KC, Surendra" userId="deeda78b-a5d1-4be5-b7f3-6fabce1720c6" providerId="ADAL" clId="{A67499F9-0A7E-44C0-9526-24C71A93E851}" dt="2023-11-23T14:13:07.032" v="204" actId="26606"/>
          <ac:picMkLst>
            <pc:docMk/>
            <pc:sldMk cId="3193331803" sldId="299"/>
            <ac:picMk id="4" creationId="{A378D08B-3C39-A28E-25D2-EBA483583761}"/>
          </ac:picMkLst>
        </pc:picChg>
      </pc:sldChg>
      <pc:sldChg chg="addSp delSp modSp new add del mod setBg">
        <pc:chgData name="KC, Surendra" userId="deeda78b-a5d1-4be5-b7f3-6fabce1720c6" providerId="ADAL" clId="{A67499F9-0A7E-44C0-9526-24C71A93E851}" dt="2023-11-23T14:23:50.998" v="368" actId="47"/>
        <pc:sldMkLst>
          <pc:docMk/>
          <pc:sldMk cId="3568001792" sldId="300"/>
        </pc:sldMkLst>
        <pc:spChg chg="del">
          <ac:chgData name="KC, Surendra" userId="deeda78b-a5d1-4be5-b7f3-6fabce1720c6" providerId="ADAL" clId="{A67499F9-0A7E-44C0-9526-24C71A93E851}" dt="2023-11-23T14:13:22.945" v="207" actId="26606"/>
          <ac:spMkLst>
            <pc:docMk/>
            <pc:sldMk cId="3568001792" sldId="300"/>
            <ac:spMk id="2" creationId="{41460779-1B92-4B46-6F9D-1851D4143720}"/>
          </ac:spMkLst>
        </pc:spChg>
        <pc:spChg chg="del">
          <ac:chgData name="KC, Surendra" userId="deeda78b-a5d1-4be5-b7f3-6fabce1720c6" providerId="ADAL" clId="{A67499F9-0A7E-44C0-9526-24C71A93E851}" dt="2023-11-23T14:13:22.945" v="207" actId="26606"/>
          <ac:spMkLst>
            <pc:docMk/>
            <pc:sldMk cId="3568001792" sldId="300"/>
            <ac:spMk id="3" creationId="{3BCD6FD6-3B79-EE2C-CC76-42A8DFFFCB37}"/>
          </ac:spMkLst>
        </pc:spChg>
        <pc:spChg chg="add">
          <ac:chgData name="KC, Surendra" userId="deeda78b-a5d1-4be5-b7f3-6fabce1720c6" providerId="ADAL" clId="{A67499F9-0A7E-44C0-9526-24C71A93E851}" dt="2023-11-23T14:13:22.945" v="207" actId="26606"/>
          <ac:spMkLst>
            <pc:docMk/>
            <pc:sldMk cId="3568001792" sldId="300"/>
            <ac:spMk id="9" creationId="{11B2B030-4738-4359-9E46-144B7C8BFF8B}"/>
          </ac:spMkLst>
        </pc:spChg>
        <pc:spChg chg="add">
          <ac:chgData name="KC, Surendra" userId="deeda78b-a5d1-4be5-b7f3-6fabce1720c6" providerId="ADAL" clId="{A67499F9-0A7E-44C0-9526-24C71A93E851}" dt="2023-11-23T14:13:22.945" v="207" actId="26606"/>
          <ac:spMkLst>
            <pc:docMk/>
            <pc:sldMk cId="3568001792" sldId="300"/>
            <ac:spMk id="11" creationId="{E722B2DD-E14D-4972-9D98-5D6E61B1B2D2}"/>
          </ac:spMkLst>
        </pc:spChg>
        <pc:picChg chg="add mod">
          <ac:chgData name="KC, Surendra" userId="deeda78b-a5d1-4be5-b7f3-6fabce1720c6" providerId="ADAL" clId="{A67499F9-0A7E-44C0-9526-24C71A93E851}" dt="2023-11-23T14:13:22.945" v="207" actId="26606"/>
          <ac:picMkLst>
            <pc:docMk/>
            <pc:sldMk cId="3568001792" sldId="300"/>
            <ac:picMk id="4" creationId="{E1647F57-4E1E-E95B-6A9C-883DD3004DC6}"/>
          </ac:picMkLst>
        </pc:picChg>
      </pc:sldChg>
      <pc:sldChg chg="addSp delSp modSp new add del mod setBg">
        <pc:chgData name="KC, Surendra" userId="deeda78b-a5d1-4be5-b7f3-6fabce1720c6" providerId="ADAL" clId="{A67499F9-0A7E-44C0-9526-24C71A93E851}" dt="2023-11-23T14:23:50.998" v="368" actId="47"/>
        <pc:sldMkLst>
          <pc:docMk/>
          <pc:sldMk cId="3475860940" sldId="301"/>
        </pc:sldMkLst>
        <pc:spChg chg="del">
          <ac:chgData name="KC, Surendra" userId="deeda78b-a5d1-4be5-b7f3-6fabce1720c6" providerId="ADAL" clId="{A67499F9-0A7E-44C0-9526-24C71A93E851}" dt="2023-11-23T14:13:38.427" v="210" actId="26606"/>
          <ac:spMkLst>
            <pc:docMk/>
            <pc:sldMk cId="3475860940" sldId="301"/>
            <ac:spMk id="2" creationId="{17A62C60-9CD7-DE9F-8181-AAD8E5C976F3}"/>
          </ac:spMkLst>
        </pc:spChg>
        <pc:spChg chg="del">
          <ac:chgData name="KC, Surendra" userId="deeda78b-a5d1-4be5-b7f3-6fabce1720c6" providerId="ADAL" clId="{A67499F9-0A7E-44C0-9526-24C71A93E851}" dt="2023-11-23T14:13:38.427" v="210" actId="26606"/>
          <ac:spMkLst>
            <pc:docMk/>
            <pc:sldMk cId="3475860940" sldId="301"/>
            <ac:spMk id="3" creationId="{F3B28FAD-554E-7495-E153-A961950C355E}"/>
          </ac:spMkLst>
        </pc:spChg>
        <pc:spChg chg="add">
          <ac:chgData name="KC, Surendra" userId="deeda78b-a5d1-4be5-b7f3-6fabce1720c6" providerId="ADAL" clId="{A67499F9-0A7E-44C0-9526-24C71A93E851}" dt="2023-11-23T14:13:38.427" v="210" actId="26606"/>
          <ac:spMkLst>
            <pc:docMk/>
            <pc:sldMk cId="3475860940" sldId="301"/>
            <ac:spMk id="9" creationId="{11B2B030-4738-4359-9E46-144B7C8BFF8B}"/>
          </ac:spMkLst>
        </pc:spChg>
        <pc:spChg chg="add">
          <ac:chgData name="KC, Surendra" userId="deeda78b-a5d1-4be5-b7f3-6fabce1720c6" providerId="ADAL" clId="{A67499F9-0A7E-44C0-9526-24C71A93E851}" dt="2023-11-23T14:13:38.427" v="210" actId="26606"/>
          <ac:spMkLst>
            <pc:docMk/>
            <pc:sldMk cId="3475860940" sldId="301"/>
            <ac:spMk id="11" creationId="{E722B2DD-E14D-4972-9D98-5D6E61B1B2D2}"/>
          </ac:spMkLst>
        </pc:spChg>
        <pc:picChg chg="add mod">
          <ac:chgData name="KC, Surendra" userId="deeda78b-a5d1-4be5-b7f3-6fabce1720c6" providerId="ADAL" clId="{A67499F9-0A7E-44C0-9526-24C71A93E851}" dt="2023-11-23T14:13:38.427" v="210" actId="26606"/>
          <ac:picMkLst>
            <pc:docMk/>
            <pc:sldMk cId="3475860940" sldId="301"/>
            <ac:picMk id="4" creationId="{C2FC1F9B-F9D3-A189-3986-116C6EFF1B41}"/>
          </ac:picMkLst>
        </pc:picChg>
      </pc:sldChg>
      <pc:sldChg chg="addSp delSp modSp new add del mod setBg">
        <pc:chgData name="KC, Surendra" userId="deeda78b-a5d1-4be5-b7f3-6fabce1720c6" providerId="ADAL" clId="{A67499F9-0A7E-44C0-9526-24C71A93E851}" dt="2023-11-23T14:23:50.998" v="368" actId="47"/>
        <pc:sldMkLst>
          <pc:docMk/>
          <pc:sldMk cId="3583749050" sldId="302"/>
        </pc:sldMkLst>
        <pc:spChg chg="del">
          <ac:chgData name="KC, Surendra" userId="deeda78b-a5d1-4be5-b7f3-6fabce1720c6" providerId="ADAL" clId="{A67499F9-0A7E-44C0-9526-24C71A93E851}" dt="2023-11-23T14:13:48.152" v="213" actId="26606"/>
          <ac:spMkLst>
            <pc:docMk/>
            <pc:sldMk cId="3583749050" sldId="302"/>
            <ac:spMk id="2" creationId="{8D8BFAC0-FF14-2C7D-AED5-5F7817F3FA40}"/>
          </ac:spMkLst>
        </pc:spChg>
        <pc:spChg chg="del">
          <ac:chgData name="KC, Surendra" userId="deeda78b-a5d1-4be5-b7f3-6fabce1720c6" providerId="ADAL" clId="{A67499F9-0A7E-44C0-9526-24C71A93E851}" dt="2023-11-23T14:13:48.152" v="213" actId="26606"/>
          <ac:spMkLst>
            <pc:docMk/>
            <pc:sldMk cId="3583749050" sldId="302"/>
            <ac:spMk id="3" creationId="{DB5695BF-16A6-B026-B90E-3A80DFCF1A34}"/>
          </ac:spMkLst>
        </pc:spChg>
        <pc:spChg chg="add">
          <ac:chgData name="KC, Surendra" userId="deeda78b-a5d1-4be5-b7f3-6fabce1720c6" providerId="ADAL" clId="{A67499F9-0A7E-44C0-9526-24C71A93E851}" dt="2023-11-23T14:13:48.152" v="213" actId="26606"/>
          <ac:spMkLst>
            <pc:docMk/>
            <pc:sldMk cId="3583749050" sldId="302"/>
            <ac:spMk id="9" creationId="{11B2B030-4738-4359-9E46-144B7C8BFF8B}"/>
          </ac:spMkLst>
        </pc:spChg>
        <pc:spChg chg="add">
          <ac:chgData name="KC, Surendra" userId="deeda78b-a5d1-4be5-b7f3-6fabce1720c6" providerId="ADAL" clId="{A67499F9-0A7E-44C0-9526-24C71A93E851}" dt="2023-11-23T14:13:48.152" v="213" actId="26606"/>
          <ac:spMkLst>
            <pc:docMk/>
            <pc:sldMk cId="3583749050" sldId="302"/>
            <ac:spMk id="11" creationId="{E722B2DD-E14D-4972-9D98-5D6E61B1B2D2}"/>
          </ac:spMkLst>
        </pc:spChg>
        <pc:picChg chg="add mod">
          <ac:chgData name="KC, Surendra" userId="deeda78b-a5d1-4be5-b7f3-6fabce1720c6" providerId="ADAL" clId="{A67499F9-0A7E-44C0-9526-24C71A93E851}" dt="2023-11-23T14:13:48.152" v="213" actId="26606"/>
          <ac:picMkLst>
            <pc:docMk/>
            <pc:sldMk cId="3583749050" sldId="302"/>
            <ac:picMk id="4" creationId="{4C871E9D-E863-9182-55BD-DDE80528BD28}"/>
          </ac:picMkLst>
        </pc:picChg>
      </pc:sldChg>
      <pc:sldChg chg="addSp delSp modSp new add del mod setBg">
        <pc:chgData name="KC, Surendra" userId="deeda78b-a5d1-4be5-b7f3-6fabce1720c6" providerId="ADAL" clId="{A67499F9-0A7E-44C0-9526-24C71A93E851}" dt="2023-11-23T14:23:50.998" v="368" actId="47"/>
        <pc:sldMkLst>
          <pc:docMk/>
          <pc:sldMk cId="3957544608" sldId="303"/>
        </pc:sldMkLst>
        <pc:spChg chg="del">
          <ac:chgData name="KC, Surendra" userId="deeda78b-a5d1-4be5-b7f3-6fabce1720c6" providerId="ADAL" clId="{A67499F9-0A7E-44C0-9526-24C71A93E851}" dt="2023-11-23T14:13:57.173" v="216" actId="26606"/>
          <ac:spMkLst>
            <pc:docMk/>
            <pc:sldMk cId="3957544608" sldId="303"/>
            <ac:spMk id="2" creationId="{9D67C1F1-EE4D-DB42-DC36-984B36C33D90}"/>
          </ac:spMkLst>
        </pc:spChg>
        <pc:spChg chg="del">
          <ac:chgData name="KC, Surendra" userId="deeda78b-a5d1-4be5-b7f3-6fabce1720c6" providerId="ADAL" clId="{A67499F9-0A7E-44C0-9526-24C71A93E851}" dt="2023-11-23T14:13:57.173" v="216" actId="26606"/>
          <ac:spMkLst>
            <pc:docMk/>
            <pc:sldMk cId="3957544608" sldId="303"/>
            <ac:spMk id="3" creationId="{F028436B-4EEF-BC67-7468-432433F52574}"/>
          </ac:spMkLst>
        </pc:spChg>
        <pc:spChg chg="add">
          <ac:chgData name="KC, Surendra" userId="deeda78b-a5d1-4be5-b7f3-6fabce1720c6" providerId="ADAL" clId="{A67499F9-0A7E-44C0-9526-24C71A93E851}" dt="2023-11-23T14:13:57.173" v="216" actId="26606"/>
          <ac:spMkLst>
            <pc:docMk/>
            <pc:sldMk cId="3957544608" sldId="303"/>
            <ac:spMk id="9" creationId="{11B2B030-4738-4359-9E46-144B7C8BFF8B}"/>
          </ac:spMkLst>
        </pc:spChg>
        <pc:spChg chg="add">
          <ac:chgData name="KC, Surendra" userId="deeda78b-a5d1-4be5-b7f3-6fabce1720c6" providerId="ADAL" clId="{A67499F9-0A7E-44C0-9526-24C71A93E851}" dt="2023-11-23T14:13:57.173" v="216" actId="26606"/>
          <ac:spMkLst>
            <pc:docMk/>
            <pc:sldMk cId="3957544608" sldId="303"/>
            <ac:spMk id="11" creationId="{E722B2DD-E14D-4972-9D98-5D6E61B1B2D2}"/>
          </ac:spMkLst>
        </pc:spChg>
        <pc:picChg chg="add mod">
          <ac:chgData name="KC, Surendra" userId="deeda78b-a5d1-4be5-b7f3-6fabce1720c6" providerId="ADAL" clId="{A67499F9-0A7E-44C0-9526-24C71A93E851}" dt="2023-11-23T14:13:57.173" v="216" actId="26606"/>
          <ac:picMkLst>
            <pc:docMk/>
            <pc:sldMk cId="3957544608" sldId="303"/>
            <ac:picMk id="4" creationId="{B39C7AF7-0B48-E916-9CE7-0DC8B7E96AC0}"/>
          </ac:picMkLst>
        </pc:picChg>
      </pc:sldChg>
      <pc:sldChg chg="addSp delSp modSp new add del mod setBg">
        <pc:chgData name="KC, Surendra" userId="deeda78b-a5d1-4be5-b7f3-6fabce1720c6" providerId="ADAL" clId="{A67499F9-0A7E-44C0-9526-24C71A93E851}" dt="2023-11-23T14:23:50.998" v="368" actId="47"/>
        <pc:sldMkLst>
          <pc:docMk/>
          <pc:sldMk cId="810927377" sldId="304"/>
        </pc:sldMkLst>
        <pc:spChg chg="del">
          <ac:chgData name="KC, Surendra" userId="deeda78b-a5d1-4be5-b7f3-6fabce1720c6" providerId="ADAL" clId="{A67499F9-0A7E-44C0-9526-24C71A93E851}" dt="2023-11-23T14:14:06.850" v="219" actId="26606"/>
          <ac:spMkLst>
            <pc:docMk/>
            <pc:sldMk cId="810927377" sldId="304"/>
            <ac:spMk id="2" creationId="{16C11C85-7A86-006B-7CCE-FC32338AC3E2}"/>
          </ac:spMkLst>
        </pc:spChg>
        <pc:spChg chg="del">
          <ac:chgData name="KC, Surendra" userId="deeda78b-a5d1-4be5-b7f3-6fabce1720c6" providerId="ADAL" clId="{A67499F9-0A7E-44C0-9526-24C71A93E851}" dt="2023-11-23T14:14:06.850" v="219" actId="26606"/>
          <ac:spMkLst>
            <pc:docMk/>
            <pc:sldMk cId="810927377" sldId="304"/>
            <ac:spMk id="3" creationId="{197E1A34-B395-C923-B732-0C295B1C2115}"/>
          </ac:spMkLst>
        </pc:spChg>
        <pc:spChg chg="add">
          <ac:chgData name="KC, Surendra" userId="deeda78b-a5d1-4be5-b7f3-6fabce1720c6" providerId="ADAL" clId="{A67499F9-0A7E-44C0-9526-24C71A93E851}" dt="2023-11-23T14:14:06.850" v="219" actId="26606"/>
          <ac:spMkLst>
            <pc:docMk/>
            <pc:sldMk cId="810927377" sldId="304"/>
            <ac:spMk id="9" creationId="{11B2B030-4738-4359-9E46-144B7C8BFF8B}"/>
          </ac:spMkLst>
        </pc:spChg>
        <pc:spChg chg="add">
          <ac:chgData name="KC, Surendra" userId="deeda78b-a5d1-4be5-b7f3-6fabce1720c6" providerId="ADAL" clId="{A67499F9-0A7E-44C0-9526-24C71A93E851}" dt="2023-11-23T14:14:06.850" v="219" actId="26606"/>
          <ac:spMkLst>
            <pc:docMk/>
            <pc:sldMk cId="810927377" sldId="304"/>
            <ac:spMk id="11" creationId="{E722B2DD-E14D-4972-9D98-5D6E61B1B2D2}"/>
          </ac:spMkLst>
        </pc:spChg>
        <pc:picChg chg="add mod">
          <ac:chgData name="KC, Surendra" userId="deeda78b-a5d1-4be5-b7f3-6fabce1720c6" providerId="ADAL" clId="{A67499F9-0A7E-44C0-9526-24C71A93E851}" dt="2023-11-23T14:14:06.850" v="219" actId="26606"/>
          <ac:picMkLst>
            <pc:docMk/>
            <pc:sldMk cId="810927377" sldId="304"/>
            <ac:picMk id="4" creationId="{47056FB5-8F3E-848B-356C-8E969BB5B232}"/>
          </ac:picMkLst>
        </pc:picChg>
      </pc:sldChg>
      <pc:sldChg chg="addSp delSp modSp new add del mod setBg">
        <pc:chgData name="KC, Surendra" userId="deeda78b-a5d1-4be5-b7f3-6fabce1720c6" providerId="ADAL" clId="{A67499F9-0A7E-44C0-9526-24C71A93E851}" dt="2023-11-23T14:23:50.998" v="368" actId="47"/>
        <pc:sldMkLst>
          <pc:docMk/>
          <pc:sldMk cId="4291579434" sldId="305"/>
        </pc:sldMkLst>
        <pc:spChg chg="del">
          <ac:chgData name="KC, Surendra" userId="deeda78b-a5d1-4be5-b7f3-6fabce1720c6" providerId="ADAL" clId="{A67499F9-0A7E-44C0-9526-24C71A93E851}" dt="2023-11-23T14:14:17.795" v="222" actId="26606"/>
          <ac:spMkLst>
            <pc:docMk/>
            <pc:sldMk cId="4291579434" sldId="305"/>
            <ac:spMk id="2" creationId="{B565385C-2371-D39E-CDA4-12C27BB72BB7}"/>
          </ac:spMkLst>
        </pc:spChg>
        <pc:spChg chg="del">
          <ac:chgData name="KC, Surendra" userId="deeda78b-a5d1-4be5-b7f3-6fabce1720c6" providerId="ADAL" clId="{A67499F9-0A7E-44C0-9526-24C71A93E851}" dt="2023-11-23T14:14:17.795" v="222" actId="26606"/>
          <ac:spMkLst>
            <pc:docMk/>
            <pc:sldMk cId="4291579434" sldId="305"/>
            <ac:spMk id="3" creationId="{8CE4ADF8-A41D-7960-C205-1F7C5CB0A982}"/>
          </ac:spMkLst>
        </pc:spChg>
        <pc:spChg chg="add">
          <ac:chgData name="KC, Surendra" userId="deeda78b-a5d1-4be5-b7f3-6fabce1720c6" providerId="ADAL" clId="{A67499F9-0A7E-44C0-9526-24C71A93E851}" dt="2023-11-23T14:14:17.795" v="222" actId="26606"/>
          <ac:spMkLst>
            <pc:docMk/>
            <pc:sldMk cId="4291579434" sldId="305"/>
            <ac:spMk id="9" creationId="{E722B2DD-E14D-4972-9D98-5D6E61B1B2D2}"/>
          </ac:spMkLst>
        </pc:spChg>
        <pc:picChg chg="add mod">
          <ac:chgData name="KC, Surendra" userId="deeda78b-a5d1-4be5-b7f3-6fabce1720c6" providerId="ADAL" clId="{A67499F9-0A7E-44C0-9526-24C71A93E851}" dt="2023-11-23T14:14:17.795" v="222" actId="26606"/>
          <ac:picMkLst>
            <pc:docMk/>
            <pc:sldMk cId="4291579434" sldId="305"/>
            <ac:picMk id="4" creationId="{417B0259-042F-22A2-62E1-A056DFABFF62}"/>
          </ac:picMkLst>
        </pc:picChg>
      </pc:sldChg>
      <pc:sldChg chg="addSp delSp modSp new add del mod setBg">
        <pc:chgData name="KC, Surendra" userId="deeda78b-a5d1-4be5-b7f3-6fabce1720c6" providerId="ADAL" clId="{A67499F9-0A7E-44C0-9526-24C71A93E851}" dt="2023-11-23T14:23:50.998" v="368" actId="47"/>
        <pc:sldMkLst>
          <pc:docMk/>
          <pc:sldMk cId="85288154" sldId="306"/>
        </pc:sldMkLst>
        <pc:spChg chg="del">
          <ac:chgData name="KC, Surendra" userId="deeda78b-a5d1-4be5-b7f3-6fabce1720c6" providerId="ADAL" clId="{A67499F9-0A7E-44C0-9526-24C71A93E851}" dt="2023-11-23T14:14:27.087" v="225" actId="26606"/>
          <ac:spMkLst>
            <pc:docMk/>
            <pc:sldMk cId="85288154" sldId="306"/>
            <ac:spMk id="2" creationId="{A565BFDC-102F-6FE9-BDF4-AC2D610557A8}"/>
          </ac:spMkLst>
        </pc:spChg>
        <pc:spChg chg="del">
          <ac:chgData name="KC, Surendra" userId="deeda78b-a5d1-4be5-b7f3-6fabce1720c6" providerId="ADAL" clId="{A67499F9-0A7E-44C0-9526-24C71A93E851}" dt="2023-11-23T14:14:27.087" v="225" actId="26606"/>
          <ac:spMkLst>
            <pc:docMk/>
            <pc:sldMk cId="85288154" sldId="306"/>
            <ac:spMk id="3" creationId="{11A613D5-025F-C926-A29E-741DCDD9183F}"/>
          </ac:spMkLst>
        </pc:spChg>
        <pc:spChg chg="add">
          <ac:chgData name="KC, Surendra" userId="deeda78b-a5d1-4be5-b7f3-6fabce1720c6" providerId="ADAL" clId="{A67499F9-0A7E-44C0-9526-24C71A93E851}" dt="2023-11-23T14:14:27.087" v="225" actId="26606"/>
          <ac:spMkLst>
            <pc:docMk/>
            <pc:sldMk cId="85288154" sldId="306"/>
            <ac:spMk id="9" creationId="{E722B2DD-E14D-4972-9D98-5D6E61B1B2D2}"/>
          </ac:spMkLst>
        </pc:spChg>
        <pc:picChg chg="add mod">
          <ac:chgData name="KC, Surendra" userId="deeda78b-a5d1-4be5-b7f3-6fabce1720c6" providerId="ADAL" clId="{A67499F9-0A7E-44C0-9526-24C71A93E851}" dt="2023-11-23T14:14:27.087" v="225" actId="26606"/>
          <ac:picMkLst>
            <pc:docMk/>
            <pc:sldMk cId="85288154" sldId="306"/>
            <ac:picMk id="4" creationId="{134F1047-8780-49E8-0C3F-33C1024EAE7D}"/>
          </ac:picMkLst>
        </pc:picChg>
      </pc:sldChg>
      <pc:sldChg chg="addSp delSp modSp new add del mod setBg">
        <pc:chgData name="KC, Surendra" userId="deeda78b-a5d1-4be5-b7f3-6fabce1720c6" providerId="ADAL" clId="{A67499F9-0A7E-44C0-9526-24C71A93E851}" dt="2023-11-23T14:23:50.998" v="368" actId="47"/>
        <pc:sldMkLst>
          <pc:docMk/>
          <pc:sldMk cId="2836246468" sldId="307"/>
        </pc:sldMkLst>
        <pc:spChg chg="del">
          <ac:chgData name="KC, Surendra" userId="deeda78b-a5d1-4be5-b7f3-6fabce1720c6" providerId="ADAL" clId="{A67499F9-0A7E-44C0-9526-24C71A93E851}" dt="2023-11-23T14:14:35.743" v="228" actId="26606"/>
          <ac:spMkLst>
            <pc:docMk/>
            <pc:sldMk cId="2836246468" sldId="307"/>
            <ac:spMk id="2" creationId="{882A9A9A-EC08-DE16-F2E2-DAD9C018D7DE}"/>
          </ac:spMkLst>
        </pc:spChg>
        <pc:spChg chg="del">
          <ac:chgData name="KC, Surendra" userId="deeda78b-a5d1-4be5-b7f3-6fabce1720c6" providerId="ADAL" clId="{A67499F9-0A7E-44C0-9526-24C71A93E851}" dt="2023-11-23T14:14:35.743" v="228" actId="26606"/>
          <ac:spMkLst>
            <pc:docMk/>
            <pc:sldMk cId="2836246468" sldId="307"/>
            <ac:spMk id="3" creationId="{E534A93F-A2CB-FADC-1EF3-C8A8206EFD81}"/>
          </ac:spMkLst>
        </pc:spChg>
        <pc:spChg chg="add">
          <ac:chgData name="KC, Surendra" userId="deeda78b-a5d1-4be5-b7f3-6fabce1720c6" providerId="ADAL" clId="{A67499F9-0A7E-44C0-9526-24C71A93E851}" dt="2023-11-23T14:14:35.743" v="228" actId="26606"/>
          <ac:spMkLst>
            <pc:docMk/>
            <pc:sldMk cId="2836246468" sldId="307"/>
            <ac:spMk id="9" creationId="{E722B2DD-E14D-4972-9D98-5D6E61B1B2D2}"/>
          </ac:spMkLst>
        </pc:spChg>
        <pc:picChg chg="add mod">
          <ac:chgData name="KC, Surendra" userId="deeda78b-a5d1-4be5-b7f3-6fabce1720c6" providerId="ADAL" clId="{A67499F9-0A7E-44C0-9526-24C71A93E851}" dt="2023-11-23T14:14:35.743" v="228" actId="26606"/>
          <ac:picMkLst>
            <pc:docMk/>
            <pc:sldMk cId="2836246468" sldId="307"/>
            <ac:picMk id="4" creationId="{78CC25F1-55F0-A53C-6801-8399BAE3C532}"/>
          </ac:picMkLst>
        </pc:picChg>
      </pc:sldChg>
      <pc:sldChg chg="addSp delSp modSp new add del mod setBg">
        <pc:chgData name="KC, Surendra" userId="deeda78b-a5d1-4be5-b7f3-6fabce1720c6" providerId="ADAL" clId="{A67499F9-0A7E-44C0-9526-24C71A93E851}" dt="2023-11-23T14:23:50.998" v="368" actId="47"/>
        <pc:sldMkLst>
          <pc:docMk/>
          <pc:sldMk cId="3601946344" sldId="308"/>
        </pc:sldMkLst>
        <pc:spChg chg="del">
          <ac:chgData name="KC, Surendra" userId="deeda78b-a5d1-4be5-b7f3-6fabce1720c6" providerId="ADAL" clId="{A67499F9-0A7E-44C0-9526-24C71A93E851}" dt="2023-11-23T14:14:44.941" v="231" actId="26606"/>
          <ac:spMkLst>
            <pc:docMk/>
            <pc:sldMk cId="3601946344" sldId="308"/>
            <ac:spMk id="2" creationId="{934F117E-90C4-8C1C-B9A2-E5496FBE93F3}"/>
          </ac:spMkLst>
        </pc:spChg>
        <pc:spChg chg="del">
          <ac:chgData name="KC, Surendra" userId="deeda78b-a5d1-4be5-b7f3-6fabce1720c6" providerId="ADAL" clId="{A67499F9-0A7E-44C0-9526-24C71A93E851}" dt="2023-11-23T14:14:44.941" v="231" actId="26606"/>
          <ac:spMkLst>
            <pc:docMk/>
            <pc:sldMk cId="3601946344" sldId="308"/>
            <ac:spMk id="3" creationId="{6C91C3C6-7270-3DF0-D241-466C91157FB1}"/>
          </ac:spMkLst>
        </pc:spChg>
        <pc:spChg chg="add del">
          <ac:chgData name="KC, Surendra" userId="deeda78b-a5d1-4be5-b7f3-6fabce1720c6" providerId="ADAL" clId="{A67499F9-0A7E-44C0-9526-24C71A93E851}" dt="2023-11-23T14:15:05.674" v="239" actId="26606"/>
          <ac:spMkLst>
            <pc:docMk/>
            <pc:sldMk cId="3601946344" sldId="308"/>
            <ac:spMk id="9" creationId="{E722B2DD-E14D-4972-9D98-5D6E61B1B2D2}"/>
          </ac:spMkLst>
        </pc:spChg>
        <pc:spChg chg="add">
          <ac:chgData name="KC, Surendra" userId="deeda78b-a5d1-4be5-b7f3-6fabce1720c6" providerId="ADAL" clId="{A67499F9-0A7E-44C0-9526-24C71A93E851}" dt="2023-11-23T14:15:05.674" v="239" actId="26606"/>
          <ac:spMkLst>
            <pc:docMk/>
            <pc:sldMk cId="3601946344" sldId="308"/>
            <ac:spMk id="14" creationId="{E2BA2BD9-7B54-4190-8F06-3EF3658A0020}"/>
          </ac:spMkLst>
        </pc:spChg>
        <pc:picChg chg="add mod">
          <ac:chgData name="KC, Surendra" userId="deeda78b-a5d1-4be5-b7f3-6fabce1720c6" providerId="ADAL" clId="{A67499F9-0A7E-44C0-9526-24C71A93E851}" dt="2023-11-23T14:15:05.674" v="239" actId="26606"/>
          <ac:picMkLst>
            <pc:docMk/>
            <pc:sldMk cId="3601946344" sldId="308"/>
            <ac:picMk id="4" creationId="{8A8ED72E-F48C-63E4-D9B7-2936D18763E6}"/>
          </ac:picMkLst>
        </pc:picChg>
      </pc:sldChg>
      <pc:sldChg chg="addSp delSp modSp new add del mod setBg">
        <pc:chgData name="KC, Surendra" userId="deeda78b-a5d1-4be5-b7f3-6fabce1720c6" providerId="ADAL" clId="{A67499F9-0A7E-44C0-9526-24C71A93E851}" dt="2023-11-23T14:32:37.021" v="543" actId="207"/>
        <pc:sldMkLst>
          <pc:docMk/>
          <pc:sldMk cId="1102493808" sldId="309"/>
        </pc:sldMkLst>
        <pc:spChg chg="add del">
          <ac:chgData name="KC, Surendra" userId="deeda78b-a5d1-4be5-b7f3-6fabce1720c6" providerId="ADAL" clId="{A67499F9-0A7E-44C0-9526-24C71A93E851}" dt="2023-11-23T14:14:59.176" v="238" actId="26606"/>
          <ac:spMkLst>
            <pc:docMk/>
            <pc:sldMk cId="1102493808" sldId="309"/>
            <ac:spMk id="2" creationId="{7FD8BB22-0602-0BA8-5754-773A956429FA}"/>
          </ac:spMkLst>
        </pc:spChg>
        <pc:spChg chg="add del">
          <ac:chgData name="KC, Surendra" userId="deeda78b-a5d1-4be5-b7f3-6fabce1720c6" providerId="ADAL" clId="{A67499F9-0A7E-44C0-9526-24C71A93E851}" dt="2023-11-23T14:14:59.176" v="238" actId="26606"/>
          <ac:spMkLst>
            <pc:docMk/>
            <pc:sldMk cId="1102493808" sldId="309"/>
            <ac:spMk id="3" creationId="{D9B435DB-4BC4-84AC-C760-9589ACD058B8}"/>
          </ac:spMkLst>
        </pc:spChg>
        <pc:spChg chg="add del mod">
          <ac:chgData name="KC, Surendra" userId="deeda78b-a5d1-4be5-b7f3-6fabce1720c6" providerId="ADAL" clId="{A67499F9-0A7E-44C0-9526-24C71A93E851}" dt="2023-11-23T14:31:36.565" v="487" actId="931"/>
          <ac:spMkLst>
            <pc:docMk/>
            <pc:sldMk cId="1102493808" sldId="309"/>
            <ac:spMk id="3" creationId="{FB225C98-D3E5-FCC6-9FEB-ABBCC2D45C00}"/>
          </ac:spMkLst>
        </pc:spChg>
        <pc:spChg chg="add mod">
          <ac:chgData name="KC, Surendra" userId="deeda78b-a5d1-4be5-b7f3-6fabce1720c6" providerId="ADAL" clId="{A67499F9-0A7E-44C0-9526-24C71A93E851}" dt="2023-11-23T14:32:37.021" v="543" actId="207"/>
          <ac:spMkLst>
            <pc:docMk/>
            <pc:sldMk cId="1102493808" sldId="309"/>
            <ac:spMk id="5" creationId="{7DD3F225-C651-89AD-9993-062C69B88D17}"/>
          </ac:spMkLst>
        </pc:spChg>
        <pc:spChg chg="add del">
          <ac:chgData name="KC, Surendra" userId="deeda78b-a5d1-4be5-b7f3-6fabce1720c6" providerId="ADAL" clId="{A67499F9-0A7E-44C0-9526-24C71A93E851}" dt="2023-11-23T14:31:42.211" v="491" actId="26606"/>
          <ac:spMkLst>
            <pc:docMk/>
            <pc:sldMk cId="1102493808" sldId="309"/>
            <ac:spMk id="6" creationId="{E2BA2BD9-7B54-4190-8F06-3EF3658A0020}"/>
          </ac:spMkLst>
        </pc:spChg>
        <pc:spChg chg="add">
          <ac:chgData name="KC, Surendra" userId="deeda78b-a5d1-4be5-b7f3-6fabce1720c6" providerId="ADAL" clId="{A67499F9-0A7E-44C0-9526-24C71A93E851}" dt="2023-11-23T14:31:42.217" v="492" actId="26606"/>
          <ac:spMkLst>
            <pc:docMk/>
            <pc:sldMk cId="1102493808" sldId="309"/>
            <ac:spMk id="8" creationId="{2D2B266D-3625-4584-A5C3-7D3F672CFF30}"/>
          </ac:spMkLst>
        </pc:spChg>
        <pc:spChg chg="add del">
          <ac:chgData name="KC, Surendra" userId="deeda78b-a5d1-4be5-b7f3-6fabce1720c6" providerId="ADAL" clId="{A67499F9-0A7E-44C0-9526-24C71A93E851}" dt="2023-11-23T14:14:56.995" v="235" actId="26606"/>
          <ac:spMkLst>
            <pc:docMk/>
            <pc:sldMk cId="1102493808" sldId="309"/>
            <ac:spMk id="9" creationId="{E722B2DD-E14D-4972-9D98-5D6E61B1B2D2}"/>
          </ac:spMkLst>
        </pc:spChg>
        <pc:spChg chg="add del">
          <ac:chgData name="KC, Surendra" userId="deeda78b-a5d1-4be5-b7f3-6fabce1720c6" providerId="ADAL" clId="{A67499F9-0A7E-44C0-9526-24C71A93E851}" dt="2023-11-23T14:24:22.868" v="372" actId="26606"/>
          <ac:spMkLst>
            <pc:docMk/>
            <pc:sldMk cId="1102493808" sldId="309"/>
            <ac:spMk id="16" creationId="{42A4FC2C-047E-45A5-965D-8E1E3BF09BC6}"/>
          </ac:spMkLst>
        </pc:spChg>
        <pc:grpChg chg="add del">
          <ac:chgData name="KC, Surendra" userId="deeda78b-a5d1-4be5-b7f3-6fabce1720c6" providerId="ADAL" clId="{A67499F9-0A7E-44C0-9526-24C71A93E851}" dt="2023-11-23T14:14:59.172" v="237" actId="26606"/>
          <ac:grpSpMkLst>
            <pc:docMk/>
            <pc:sldMk cId="1102493808" sldId="309"/>
            <ac:grpSpMk id="14" creationId="{723C66ED-DBBF-12CA-7F5E-813E0E7D036A}"/>
          </ac:grpSpMkLst>
        </pc:grpChg>
        <pc:picChg chg="add mod">
          <ac:chgData name="KC, Surendra" userId="deeda78b-a5d1-4be5-b7f3-6fabce1720c6" providerId="ADAL" clId="{A67499F9-0A7E-44C0-9526-24C71A93E851}" dt="2023-11-23T14:31:47.790" v="493" actId="27614"/>
          <ac:picMkLst>
            <pc:docMk/>
            <pc:sldMk cId="1102493808" sldId="309"/>
            <ac:picMk id="4" creationId="{57DB7F78-BE40-5EE1-79C7-8669B829179A}"/>
          </ac:picMkLst>
        </pc:picChg>
        <pc:picChg chg="add del mod">
          <ac:chgData name="KC, Surendra" userId="deeda78b-a5d1-4be5-b7f3-6fabce1720c6" providerId="ADAL" clId="{A67499F9-0A7E-44C0-9526-24C71A93E851}" dt="2023-11-23T14:24:26.946" v="373" actId="478"/>
          <ac:picMkLst>
            <pc:docMk/>
            <pc:sldMk cId="1102493808" sldId="309"/>
            <ac:picMk id="4" creationId="{7837FEF8-9117-7D32-89EB-B3FA318C5567}"/>
          </ac:picMkLst>
        </pc:picChg>
      </pc:sldChg>
      <pc:sldChg chg="addSp delSp modSp new add del mod setBg">
        <pc:chgData name="KC, Surendra" userId="deeda78b-a5d1-4be5-b7f3-6fabce1720c6" providerId="ADAL" clId="{A67499F9-0A7E-44C0-9526-24C71A93E851}" dt="2023-11-23T14:23:50.998" v="368" actId="47"/>
        <pc:sldMkLst>
          <pc:docMk/>
          <pc:sldMk cId="3109547148" sldId="310"/>
        </pc:sldMkLst>
        <pc:spChg chg="del">
          <ac:chgData name="KC, Surendra" userId="deeda78b-a5d1-4be5-b7f3-6fabce1720c6" providerId="ADAL" clId="{A67499F9-0A7E-44C0-9526-24C71A93E851}" dt="2023-11-23T14:15:23.538" v="242" actId="26606"/>
          <ac:spMkLst>
            <pc:docMk/>
            <pc:sldMk cId="3109547148" sldId="310"/>
            <ac:spMk id="2" creationId="{D509CEDB-5764-087C-D365-5BEC530A75FB}"/>
          </ac:spMkLst>
        </pc:spChg>
        <pc:spChg chg="del">
          <ac:chgData name="KC, Surendra" userId="deeda78b-a5d1-4be5-b7f3-6fabce1720c6" providerId="ADAL" clId="{A67499F9-0A7E-44C0-9526-24C71A93E851}" dt="2023-11-23T14:15:23.538" v="242" actId="26606"/>
          <ac:spMkLst>
            <pc:docMk/>
            <pc:sldMk cId="3109547148" sldId="310"/>
            <ac:spMk id="3" creationId="{C4C421B7-A2DE-41D2-FC1A-E82C41259798}"/>
          </ac:spMkLst>
        </pc:spChg>
        <pc:spChg chg="add">
          <ac:chgData name="KC, Surendra" userId="deeda78b-a5d1-4be5-b7f3-6fabce1720c6" providerId="ADAL" clId="{A67499F9-0A7E-44C0-9526-24C71A93E851}" dt="2023-11-23T14:15:23.538" v="242" actId="26606"/>
          <ac:spMkLst>
            <pc:docMk/>
            <pc:sldMk cId="3109547148" sldId="310"/>
            <ac:spMk id="9" creationId="{E2BA2BD9-7B54-4190-8F06-3EF3658A0020}"/>
          </ac:spMkLst>
        </pc:spChg>
        <pc:picChg chg="add mod">
          <ac:chgData name="KC, Surendra" userId="deeda78b-a5d1-4be5-b7f3-6fabce1720c6" providerId="ADAL" clId="{A67499F9-0A7E-44C0-9526-24C71A93E851}" dt="2023-11-23T14:15:23.538" v="242" actId="26606"/>
          <ac:picMkLst>
            <pc:docMk/>
            <pc:sldMk cId="3109547148" sldId="310"/>
            <ac:picMk id="4" creationId="{30F5FCAF-8475-9B95-0A10-6194B76B10AD}"/>
          </ac:picMkLst>
        </pc:picChg>
      </pc:sldChg>
      <pc:sldChg chg="addSp delSp modSp new mod setBg">
        <pc:chgData name="KC, Surendra" userId="deeda78b-a5d1-4be5-b7f3-6fabce1720c6" providerId="ADAL" clId="{A67499F9-0A7E-44C0-9526-24C71A93E851}" dt="2023-11-23T14:24:13.384" v="371" actId="26606"/>
        <pc:sldMkLst>
          <pc:docMk/>
          <pc:sldMk cId="3703776671" sldId="310"/>
        </pc:sldMkLst>
        <pc:spChg chg="del">
          <ac:chgData name="KC, Surendra" userId="deeda78b-a5d1-4be5-b7f3-6fabce1720c6" providerId="ADAL" clId="{A67499F9-0A7E-44C0-9526-24C71A93E851}" dt="2023-11-23T14:24:13.384" v="371" actId="26606"/>
          <ac:spMkLst>
            <pc:docMk/>
            <pc:sldMk cId="3703776671" sldId="310"/>
            <ac:spMk id="2" creationId="{C0300584-E8F9-2048-5F01-125787481BB0}"/>
          </ac:spMkLst>
        </pc:spChg>
        <pc:spChg chg="del">
          <ac:chgData name="KC, Surendra" userId="deeda78b-a5d1-4be5-b7f3-6fabce1720c6" providerId="ADAL" clId="{A67499F9-0A7E-44C0-9526-24C71A93E851}" dt="2023-11-23T14:24:13.384" v="371" actId="26606"/>
          <ac:spMkLst>
            <pc:docMk/>
            <pc:sldMk cId="3703776671" sldId="310"/>
            <ac:spMk id="3" creationId="{FD761C2B-C509-4F66-C7F3-35246FEE1CBB}"/>
          </ac:spMkLst>
        </pc:spChg>
        <pc:picChg chg="add mod">
          <ac:chgData name="KC, Surendra" userId="deeda78b-a5d1-4be5-b7f3-6fabce1720c6" providerId="ADAL" clId="{A67499F9-0A7E-44C0-9526-24C71A93E851}" dt="2023-11-23T14:24:13.384" v="371" actId="26606"/>
          <ac:picMkLst>
            <pc:docMk/>
            <pc:sldMk cId="3703776671" sldId="310"/>
            <ac:picMk id="4" creationId="{4CA58E03-82FB-6B7A-B899-3E6AEFA73432}"/>
          </ac:picMkLst>
        </pc:picChg>
      </pc:sldChg>
      <pc:sldChg chg="addSp delSp modSp new add del mod setBg">
        <pc:chgData name="KC, Surendra" userId="deeda78b-a5d1-4be5-b7f3-6fabce1720c6" providerId="ADAL" clId="{A67499F9-0A7E-44C0-9526-24C71A93E851}" dt="2023-11-23T14:23:50.998" v="368" actId="47"/>
        <pc:sldMkLst>
          <pc:docMk/>
          <pc:sldMk cId="1296985889" sldId="311"/>
        </pc:sldMkLst>
        <pc:spChg chg="del">
          <ac:chgData name="KC, Surendra" userId="deeda78b-a5d1-4be5-b7f3-6fabce1720c6" providerId="ADAL" clId="{A67499F9-0A7E-44C0-9526-24C71A93E851}" dt="2023-11-23T14:15:34.652" v="245" actId="26606"/>
          <ac:spMkLst>
            <pc:docMk/>
            <pc:sldMk cId="1296985889" sldId="311"/>
            <ac:spMk id="2" creationId="{41EF8362-A8C5-4F59-79EC-63EA7F78A66C}"/>
          </ac:spMkLst>
        </pc:spChg>
        <pc:spChg chg="del">
          <ac:chgData name="KC, Surendra" userId="deeda78b-a5d1-4be5-b7f3-6fabce1720c6" providerId="ADAL" clId="{A67499F9-0A7E-44C0-9526-24C71A93E851}" dt="2023-11-23T14:15:34.652" v="245" actId="26606"/>
          <ac:spMkLst>
            <pc:docMk/>
            <pc:sldMk cId="1296985889" sldId="311"/>
            <ac:spMk id="3" creationId="{F995D89D-F1BA-84CF-2FAF-3650BF155AA7}"/>
          </ac:spMkLst>
        </pc:spChg>
        <pc:spChg chg="add">
          <ac:chgData name="KC, Surendra" userId="deeda78b-a5d1-4be5-b7f3-6fabce1720c6" providerId="ADAL" clId="{A67499F9-0A7E-44C0-9526-24C71A93E851}" dt="2023-11-23T14:15:34.652" v="245" actId="26606"/>
          <ac:spMkLst>
            <pc:docMk/>
            <pc:sldMk cId="1296985889" sldId="311"/>
            <ac:spMk id="9" creationId="{E2BA2BD9-7B54-4190-8F06-3EF3658A0020}"/>
          </ac:spMkLst>
        </pc:spChg>
        <pc:picChg chg="add mod">
          <ac:chgData name="KC, Surendra" userId="deeda78b-a5d1-4be5-b7f3-6fabce1720c6" providerId="ADAL" clId="{A67499F9-0A7E-44C0-9526-24C71A93E851}" dt="2023-11-23T14:15:34.652" v="245" actId="26606"/>
          <ac:picMkLst>
            <pc:docMk/>
            <pc:sldMk cId="1296985889" sldId="311"/>
            <ac:picMk id="4" creationId="{176123A3-7E2C-FF91-1EA4-621A8E4E6528}"/>
          </ac:picMkLst>
        </pc:picChg>
      </pc:sldChg>
      <pc:sldChg chg="addSp delSp modSp new mod setBg">
        <pc:chgData name="KC, Surendra" userId="deeda78b-a5d1-4be5-b7f3-6fabce1720c6" providerId="ADAL" clId="{A67499F9-0A7E-44C0-9526-24C71A93E851}" dt="2023-11-23T14:24:47.500" v="376" actId="26606"/>
        <pc:sldMkLst>
          <pc:docMk/>
          <pc:sldMk cId="3659532468" sldId="311"/>
        </pc:sldMkLst>
        <pc:spChg chg="del">
          <ac:chgData name="KC, Surendra" userId="deeda78b-a5d1-4be5-b7f3-6fabce1720c6" providerId="ADAL" clId="{A67499F9-0A7E-44C0-9526-24C71A93E851}" dt="2023-11-23T14:24:47.500" v="376" actId="26606"/>
          <ac:spMkLst>
            <pc:docMk/>
            <pc:sldMk cId="3659532468" sldId="311"/>
            <ac:spMk id="2" creationId="{1C422D11-980B-A322-AD78-8258C52CDE67}"/>
          </ac:spMkLst>
        </pc:spChg>
        <pc:spChg chg="del">
          <ac:chgData name="KC, Surendra" userId="deeda78b-a5d1-4be5-b7f3-6fabce1720c6" providerId="ADAL" clId="{A67499F9-0A7E-44C0-9526-24C71A93E851}" dt="2023-11-23T14:24:47.500" v="376" actId="26606"/>
          <ac:spMkLst>
            <pc:docMk/>
            <pc:sldMk cId="3659532468" sldId="311"/>
            <ac:spMk id="3" creationId="{65CE46D0-6BE5-A100-3056-C880CE1480B0}"/>
          </ac:spMkLst>
        </pc:spChg>
        <pc:picChg chg="add mod">
          <ac:chgData name="KC, Surendra" userId="deeda78b-a5d1-4be5-b7f3-6fabce1720c6" providerId="ADAL" clId="{A67499F9-0A7E-44C0-9526-24C71A93E851}" dt="2023-11-23T14:24:47.500" v="376" actId="26606"/>
          <ac:picMkLst>
            <pc:docMk/>
            <pc:sldMk cId="3659532468" sldId="311"/>
            <ac:picMk id="4" creationId="{D9FBB470-C4A9-9E7C-BE97-A8F76B856989}"/>
          </ac:picMkLst>
        </pc:picChg>
      </pc:sldChg>
      <pc:sldChg chg="addSp delSp modSp new mod setBg">
        <pc:chgData name="KC, Surendra" userId="deeda78b-a5d1-4be5-b7f3-6fabce1720c6" providerId="ADAL" clId="{A67499F9-0A7E-44C0-9526-24C71A93E851}" dt="2023-11-23T14:24:55.882" v="379" actId="26606"/>
        <pc:sldMkLst>
          <pc:docMk/>
          <pc:sldMk cId="1201166335" sldId="312"/>
        </pc:sldMkLst>
        <pc:spChg chg="del">
          <ac:chgData name="KC, Surendra" userId="deeda78b-a5d1-4be5-b7f3-6fabce1720c6" providerId="ADAL" clId="{A67499F9-0A7E-44C0-9526-24C71A93E851}" dt="2023-11-23T14:24:55.882" v="379" actId="26606"/>
          <ac:spMkLst>
            <pc:docMk/>
            <pc:sldMk cId="1201166335" sldId="312"/>
            <ac:spMk id="2" creationId="{E1AED2BD-B528-44FE-3739-CED849B4FEB3}"/>
          </ac:spMkLst>
        </pc:spChg>
        <pc:spChg chg="del">
          <ac:chgData name="KC, Surendra" userId="deeda78b-a5d1-4be5-b7f3-6fabce1720c6" providerId="ADAL" clId="{A67499F9-0A7E-44C0-9526-24C71A93E851}" dt="2023-11-23T14:24:55.882" v="379" actId="26606"/>
          <ac:spMkLst>
            <pc:docMk/>
            <pc:sldMk cId="1201166335" sldId="312"/>
            <ac:spMk id="3" creationId="{AD12E6B8-ADD3-83B7-91A7-05720A99A91E}"/>
          </ac:spMkLst>
        </pc:spChg>
        <pc:picChg chg="add mod">
          <ac:chgData name="KC, Surendra" userId="deeda78b-a5d1-4be5-b7f3-6fabce1720c6" providerId="ADAL" clId="{A67499F9-0A7E-44C0-9526-24C71A93E851}" dt="2023-11-23T14:24:55.882" v="379" actId="26606"/>
          <ac:picMkLst>
            <pc:docMk/>
            <pc:sldMk cId="1201166335" sldId="312"/>
            <ac:picMk id="4" creationId="{E7E11FC4-C58D-5765-0BD4-1DC1F2FD1BF7}"/>
          </ac:picMkLst>
        </pc:picChg>
      </pc:sldChg>
      <pc:sldChg chg="addSp delSp modSp new add del mod setBg">
        <pc:chgData name="KC, Surendra" userId="deeda78b-a5d1-4be5-b7f3-6fabce1720c6" providerId="ADAL" clId="{A67499F9-0A7E-44C0-9526-24C71A93E851}" dt="2023-11-23T14:23:50.998" v="368" actId="47"/>
        <pc:sldMkLst>
          <pc:docMk/>
          <pc:sldMk cId="4278886570" sldId="312"/>
        </pc:sldMkLst>
        <pc:spChg chg="add del">
          <ac:chgData name="KC, Surendra" userId="deeda78b-a5d1-4be5-b7f3-6fabce1720c6" providerId="ADAL" clId="{A67499F9-0A7E-44C0-9526-24C71A93E851}" dt="2023-11-23T14:15:49.934" v="252" actId="26606"/>
          <ac:spMkLst>
            <pc:docMk/>
            <pc:sldMk cId="4278886570" sldId="312"/>
            <ac:spMk id="2" creationId="{11AC590A-5CDB-D072-3C2C-C99739243880}"/>
          </ac:spMkLst>
        </pc:spChg>
        <pc:spChg chg="add del">
          <ac:chgData name="KC, Surendra" userId="deeda78b-a5d1-4be5-b7f3-6fabce1720c6" providerId="ADAL" clId="{A67499F9-0A7E-44C0-9526-24C71A93E851}" dt="2023-11-23T14:15:49.934" v="252" actId="26606"/>
          <ac:spMkLst>
            <pc:docMk/>
            <pc:sldMk cId="4278886570" sldId="312"/>
            <ac:spMk id="3" creationId="{536BA0EE-0020-6771-3CE8-A962CA2E7EFF}"/>
          </ac:spMkLst>
        </pc:spChg>
        <pc:spChg chg="add del">
          <ac:chgData name="KC, Surendra" userId="deeda78b-a5d1-4be5-b7f3-6fabce1720c6" providerId="ADAL" clId="{A67499F9-0A7E-44C0-9526-24C71A93E851}" dt="2023-11-23T14:15:48.833" v="249" actId="26606"/>
          <ac:spMkLst>
            <pc:docMk/>
            <pc:sldMk cId="4278886570" sldId="312"/>
            <ac:spMk id="9" creationId="{E2BA2BD9-7B54-4190-8F06-3EF3658A0020}"/>
          </ac:spMkLst>
        </pc:spChg>
        <pc:spChg chg="add">
          <ac:chgData name="KC, Surendra" userId="deeda78b-a5d1-4be5-b7f3-6fabce1720c6" providerId="ADAL" clId="{A67499F9-0A7E-44C0-9526-24C71A93E851}" dt="2023-11-23T14:15:49.934" v="252" actId="26606"/>
          <ac:spMkLst>
            <pc:docMk/>
            <pc:sldMk cId="4278886570" sldId="312"/>
            <ac:spMk id="16" creationId="{E2BA2BD9-7B54-4190-8F06-3EF3658A0020}"/>
          </ac:spMkLst>
        </pc:spChg>
        <pc:grpChg chg="add del">
          <ac:chgData name="KC, Surendra" userId="deeda78b-a5d1-4be5-b7f3-6fabce1720c6" providerId="ADAL" clId="{A67499F9-0A7E-44C0-9526-24C71A93E851}" dt="2023-11-23T14:15:49.929" v="251" actId="26606"/>
          <ac:grpSpMkLst>
            <pc:docMk/>
            <pc:sldMk cId="4278886570" sldId="312"/>
            <ac:grpSpMk id="14" creationId="{723C66ED-DBBF-12CA-7F5E-813E0E7D036A}"/>
          </ac:grpSpMkLst>
        </pc:grpChg>
        <pc:picChg chg="add mod">
          <ac:chgData name="KC, Surendra" userId="deeda78b-a5d1-4be5-b7f3-6fabce1720c6" providerId="ADAL" clId="{A67499F9-0A7E-44C0-9526-24C71A93E851}" dt="2023-11-23T14:15:49.934" v="252" actId="26606"/>
          <ac:picMkLst>
            <pc:docMk/>
            <pc:sldMk cId="4278886570" sldId="312"/>
            <ac:picMk id="4" creationId="{0CFAE4FA-13FE-7C93-8E24-B363F3240F9C}"/>
          </ac:picMkLst>
        </pc:picChg>
      </pc:sldChg>
      <pc:sldChg chg="addSp delSp modSp new mod setBg">
        <pc:chgData name="KC, Surendra" userId="deeda78b-a5d1-4be5-b7f3-6fabce1720c6" providerId="ADAL" clId="{A67499F9-0A7E-44C0-9526-24C71A93E851}" dt="2023-11-23T14:25:04.006" v="382" actId="26606"/>
        <pc:sldMkLst>
          <pc:docMk/>
          <pc:sldMk cId="1185584620" sldId="313"/>
        </pc:sldMkLst>
        <pc:spChg chg="del">
          <ac:chgData name="KC, Surendra" userId="deeda78b-a5d1-4be5-b7f3-6fabce1720c6" providerId="ADAL" clId="{A67499F9-0A7E-44C0-9526-24C71A93E851}" dt="2023-11-23T14:25:04.006" v="382" actId="26606"/>
          <ac:spMkLst>
            <pc:docMk/>
            <pc:sldMk cId="1185584620" sldId="313"/>
            <ac:spMk id="2" creationId="{31A5BDAE-5293-A44D-D12D-B9D9C494401A}"/>
          </ac:spMkLst>
        </pc:spChg>
        <pc:spChg chg="del">
          <ac:chgData name="KC, Surendra" userId="deeda78b-a5d1-4be5-b7f3-6fabce1720c6" providerId="ADAL" clId="{A67499F9-0A7E-44C0-9526-24C71A93E851}" dt="2023-11-23T14:25:04.006" v="382" actId="26606"/>
          <ac:spMkLst>
            <pc:docMk/>
            <pc:sldMk cId="1185584620" sldId="313"/>
            <ac:spMk id="3" creationId="{B3A2035B-845B-2625-D56B-30BEA230F4EA}"/>
          </ac:spMkLst>
        </pc:spChg>
        <pc:picChg chg="add mod">
          <ac:chgData name="KC, Surendra" userId="deeda78b-a5d1-4be5-b7f3-6fabce1720c6" providerId="ADAL" clId="{A67499F9-0A7E-44C0-9526-24C71A93E851}" dt="2023-11-23T14:25:04.006" v="382" actId="26606"/>
          <ac:picMkLst>
            <pc:docMk/>
            <pc:sldMk cId="1185584620" sldId="313"/>
            <ac:picMk id="4" creationId="{A4CC1C75-9179-49E6-ABC7-C89CD80058DB}"/>
          </ac:picMkLst>
        </pc:picChg>
      </pc:sldChg>
      <pc:sldChg chg="addSp delSp modSp new add del mod setBg">
        <pc:chgData name="KC, Surendra" userId="deeda78b-a5d1-4be5-b7f3-6fabce1720c6" providerId="ADAL" clId="{A67499F9-0A7E-44C0-9526-24C71A93E851}" dt="2023-11-23T14:23:50.998" v="368" actId="47"/>
        <pc:sldMkLst>
          <pc:docMk/>
          <pc:sldMk cId="2537904121" sldId="313"/>
        </pc:sldMkLst>
        <pc:spChg chg="del">
          <ac:chgData name="KC, Surendra" userId="deeda78b-a5d1-4be5-b7f3-6fabce1720c6" providerId="ADAL" clId="{A67499F9-0A7E-44C0-9526-24C71A93E851}" dt="2023-11-23T14:16:01.304" v="255" actId="26606"/>
          <ac:spMkLst>
            <pc:docMk/>
            <pc:sldMk cId="2537904121" sldId="313"/>
            <ac:spMk id="2" creationId="{F75BA13C-5707-DA25-B4FB-57868850FB1D}"/>
          </ac:spMkLst>
        </pc:spChg>
        <pc:spChg chg="del">
          <ac:chgData name="KC, Surendra" userId="deeda78b-a5d1-4be5-b7f3-6fabce1720c6" providerId="ADAL" clId="{A67499F9-0A7E-44C0-9526-24C71A93E851}" dt="2023-11-23T14:16:01.304" v="255" actId="26606"/>
          <ac:spMkLst>
            <pc:docMk/>
            <pc:sldMk cId="2537904121" sldId="313"/>
            <ac:spMk id="3" creationId="{6DF2F9B2-2670-C299-4FD2-1EB475176803}"/>
          </ac:spMkLst>
        </pc:spChg>
        <pc:spChg chg="add">
          <ac:chgData name="KC, Surendra" userId="deeda78b-a5d1-4be5-b7f3-6fabce1720c6" providerId="ADAL" clId="{A67499F9-0A7E-44C0-9526-24C71A93E851}" dt="2023-11-23T14:16:01.304" v="255" actId="26606"/>
          <ac:spMkLst>
            <pc:docMk/>
            <pc:sldMk cId="2537904121" sldId="313"/>
            <ac:spMk id="9" creationId="{E2BA2BD9-7B54-4190-8F06-3EF3658A0020}"/>
          </ac:spMkLst>
        </pc:spChg>
        <pc:picChg chg="add mod">
          <ac:chgData name="KC, Surendra" userId="deeda78b-a5d1-4be5-b7f3-6fabce1720c6" providerId="ADAL" clId="{A67499F9-0A7E-44C0-9526-24C71A93E851}" dt="2023-11-23T14:16:01.304" v="255" actId="26606"/>
          <ac:picMkLst>
            <pc:docMk/>
            <pc:sldMk cId="2537904121" sldId="313"/>
            <ac:picMk id="4" creationId="{A0F1D13F-3E05-E3FC-1F70-0D8382E2D6F1}"/>
          </ac:picMkLst>
        </pc:picChg>
      </pc:sldChg>
      <pc:sldChg chg="addSp delSp modSp new add del mod setBg">
        <pc:chgData name="KC, Surendra" userId="deeda78b-a5d1-4be5-b7f3-6fabce1720c6" providerId="ADAL" clId="{A67499F9-0A7E-44C0-9526-24C71A93E851}" dt="2023-11-23T14:23:50.998" v="368" actId="47"/>
        <pc:sldMkLst>
          <pc:docMk/>
          <pc:sldMk cId="365739409" sldId="314"/>
        </pc:sldMkLst>
        <pc:spChg chg="del">
          <ac:chgData name="KC, Surendra" userId="deeda78b-a5d1-4be5-b7f3-6fabce1720c6" providerId="ADAL" clId="{A67499F9-0A7E-44C0-9526-24C71A93E851}" dt="2023-11-23T14:16:09.630" v="258" actId="26606"/>
          <ac:spMkLst>
            <pc:docMk/>
            <pc:sldMk cId="365739409" sldId="314"/>
            <ac:spMk id="2" creationId="{52E40402-E978-45F5-2E1E-7D173780857C}"/>
          </ac:spMkLst>
        </pc:spChg>
        <pc:spChg chg="del">
          <ac:chgData name="KC, Surendra" userId="deeda78b-a5d1-4be5-b7f3-6fabce1720c6" providerId="ADAL" clId="{A67499F9-0A7E-44C0-9526-24C71A93E851}" dt="2023-11-23T14:16:09.630" v="258" actId="26606"/>
          <ac:spMkLst>
            <pc:docMk/>
            <pc:sldMk cId="365739409" sldId="314"/>
            <ac:spMk id="3" creationId="{C31C2492-0E4D-C66A-9C05-6CBA39C4DF1C}"/>
          </ac:spMkLst>
        </pc:spChg>
        <pc:spChg chg="add">
          <ac:chgData name="KC, Surendra" userId="deeda78b-a5d1-4be5-b7f3-6fabce1720c6" providerId="ADAL" clId="{A67499F9-0A7E-44C0-9526-24C71A93E851}" dt="2023-11-23T14:16:09.630" v="258" actId="26606"/>
          <ac:spMkLst>
            <pc:docMk/>
            <pc:sldMk cId="365739409" sldId="314"/>
            <ac:spMk id="9" creationId="{E2BA2BD9-7B54-4190-8F06-3EF3658A0020}"/>
          </ac:spMkLst>
        </pc:spChg>
        <pc:picChg chg="add mod">
          <ac:chgData name="KC, Surendra" userId="deeda78b-a5d1-4be5-b7f3-6fabce1720c6" providerId="ADAL" clId="{A67499F9-0A7E-44C0-9526-24C71A93E851}" dt="2023-11-23T14:16:09.630" v="258" actId="26606"/>
          <ac:picMkLst>
            <pc:docMk/>
            <pc:sldMk cId="365739409" sldId="314"/>
            <ac:picMk id="4" creationId="{82F78E5B-D955-1177-CE11-B6E356188A82}"/>
          </ac:picMkLst>
        </pc:picChg>
      </pc:sldChg>
      <pc:sldChg chg="addSp delSp modSp new mod setBg">
        <pc:chgData name="KC, Surendra" userId="deeda78b-a5d1-4be5-b7f3-6fabce1720c6" providerId="ADAL" clId="{A67499F9-0A7E-44C0-9526-24C71A93E851}" dt="2023-11-23T14:25:14.738" v="385" actId="26606"/>
        <pc:sldMkLst>
          <pc:docMk/>
          <pc:sldMk cId="4040516630" sldId="314"/>
        </pc:sldMkLst>
        <pc:spChg chg="del">
          <ac:chgData name="KC, Surendra" userId="deeda78b-a5d1-4be5-b7f3-6fabce1720c6" providerId="ADAL" clId="{A67499F9-0A7E-44C0-9526-24C71A93E851}" dt="2023-11-23T14:25:14.738" v="385" actId="26606"/>
          <ac:spMkLst>
            <pc:docMk/>
            <pc:sldMk cId="4040516630" sldId="314"/>
            <ac:spMk id="2" creationId="{89C71CF8-DB60-1C36-1194-C52EBF07A820}"/>
          </ac:spMkLst>
        </pc:spChg>
        <pc:spChg chg="del">
          <ac:chgData name="KC, Surendra" userId="deeda78b-a5d1-4be5-b7f3-6fabce1720c6" providerId="ADAL" clId="{A67499F9-0A7E-44C0-9526-24C71A93E851}" dt="2023-11-23T14:25:14.738" v="385" actId="26606"/>
          <ac:spMkLst>
            <pc:docMk/>
            <pc:sldMk cId="4040516630" sldId="314"/>
            <ac:spMk id="3" creationId="{E8136F52-0968-EDB6-65AD-FE18382ECA80}"/>
          </ac:spMkLst>
        </pc:spChg>
        <pc:picChg chg="add mod">
          <ac:chgData name="KC, Surendra" userId="deeda78b-a5d1-4be5-b7f3-6fabce1720c6" providerId="ADAL" clId="{A67499F9-0A7E-44C0-9526-24C71A93E851}" dt="2023-11-23T14:25:14.738" v="385" actId="26606"/>
          <ac:picMkLst>
            <pc:docMk/>
            <pc:sldMk cId="4040516630" sldId="314"/>
            <ac:picMk id="4" creationId="{E94D47EE-7FBC-F53D-0F88-EF520E327A08}"/>
          </ac:picMkLst>
        </pc:picChg>
      </pc:sldChg>
      <pc:sldChg chg="addSp delSp modSp new mod setBg">
        <pc:chgData name="KC, Surendra" userId="deeda78b-a5d1-4be5-b7f3-6fabce1720c6" providerId="ADAL" clId="{A67499F9-0A7E-44C0-9526-24C71A93E851}" dt="2023-11-23T14:25:24.663" v="388" actId="26606"/>
        <pc:sldMkLst>
          <pc:docMk/>
          <pc:sldMk cId="3646472817" sldId="315"/>
        </pc:sldMkLst>
        <pc:spChg chg="del">
          <ac:chgData name="KC, Surendra" userId="deeda78b-a5d1-4be5-b7f3-6fabce1720c6" providerId="ADAL" clId="{A67499F9-0A7E-44C0-9526-24C71A93E851}" dt="2023-11-23T14:25:24.663" v="388" actId="26606"/>
          <ac:spMkLst>
            <pc:docMk/>
            <pc:sldMk cId="3646472817" sldId="315"/>
            <ac:spMk id="2" creationId="{E9BFAEB4-5042-BF8E-D95B-51DB645366D4}"/>
          </ac:spMkLst>
        </pc:spChg>
        <pc:spChg chg="del">
          <ac:chgData name="KC, Surendra" userId="deeda78b-a5d1-4be5-b7f3-6fabce1720c6" providerId="ADAL" clId="{A67499F9-0A7E-44C0-9526-24C71A93E851}" dt="2023-11-23T14:25:24.663" v="388" actId="26606"/>
          <ac:spMkLst>
            <pc:docMk/>
            <pc:sldMk cId="3646472817" sldId="315"/>
            <ac:spMk id="3" creationId="{DA28EED1-095A-EA88-55E1-13515270F340}"/>
          </ac:spMkLst>
        </pc:spChg>
        <pc:picChg chg="add mod">
          <ac:chgData name="KC, Surendra" userId="deeda78b-a5d1-4be5-b7f3-6fabce1720c6" providerId="ADAL" clId="{A67499F9-0A7E-44C0-9526-24C71A93E851}" dt="2023-11-23T14:25:24.663" v="388" actId="26606"/>
          <ac:picMkLst>
            <pc:docMk/>
            <pc:sldMk cId="3646472817" sldId="315"/>
            <ac:picMk id="4" creationId="{C25280AB-D237-D95D-1746-D822979657B8}"/>
          </ac:picMkLst>
        </pc:picChg>
      </pc:sldChg>
      <pc:sldChg chg="addSp delSp modSp new mod setBg">
        <pc:chgData name="KC, Surendra" userId="deeda78b-a5d1-4be5-b7f3-6fabce1720c6" providerId="ADAL" clId="{A67499F9-0A7E-44C0-9526-24C71A93E851}" dt="2023-11-23T14:25:34.715" v="391" actId="26606"/>
        <pc:sldMkLst>
          <pc:docMk/>
          <pc:sldMk cId="2691525032" sldId="316"/>
        </pc:sldMkLst>
        <pc:spChg chg="del">
          <ac:chgData name="KC, Surendra" userId="deeda78b-a5d1-4be5-b7f3-6fabce1720c6" providerId="ADAL" clId="{A67499F9-0A7E-44C0-9526-24C71A93E851}" dt="2023-11-23T14:25:34.715" v="391" actId="26606"/>
          <ac:spMkLst>
            <pc:docMk/>
            <pc:sldMk cId="2691525032" sldId="316"/>
            <ac:spMk id="2" creationId="{E3460F94-5E95-E645-EDDE-5F99EB6EAFE9}"/>
          </ac:spMkLst>
        </pc:spChg>
        <pc:spChg chg="del">
          <ac:chgData name="KC, Surendra" userId="deeda78b-a5d1-4be5-b7f3-6fabce1720c6" providerId="ADAL" clId="{A67499F9-0A7E-44C0-9526-24C71A93E851}" dt="2023-11-23T14:25:34.715" v="391" actId="26606"/>
          <ac:spMkLst>
            <pc:docMk/>
            <pc:sldMk cId="2691525032" sldId="316"/>
            <ac:spMk id="3" creationId="{BDB1A2DE-31C6-017A-117D-93031EFC8F3C}"/>
          </ac:spMkLst>
        </pc:spChg>
        <pc:picChg chg="add mod">
          <ac:chgData name="KC, Surendra" userId="deeda78b-a5d1-4be5-b7f3-6fabce1720c6" providerId="ADAL" clId="{A67499F9-0A7E-44C0-9526-24C71A93E851}" dt="2023-11-23T14:25:34.715" v="391" actId="26606"/>
          <ac:picMkLst>
            <pc:docMk/>
            <pc:sldMk cId="2691525032" sldId="316"/>
            <ac:picMk id="4" creationId="{334799E0-4F01-0178-24A6-85E531A45A2F}"/>
          </ac:picMkLst>
        </pc:picChg>
      </pc:sldChg>
      <pc:sldChg chg="addSp delSp modSp new mod setBg">
        <pc:chgData name="KC, Surendra" userId="deeda78b-a5d1-4be5-b7f3-6fabce1720c6" providerId="ADAL" clId="{A67499F9-0A7E-44C0-9526-24C71A93E851}" dt="2023-11-23T14:25:44.293" v="394" actId="26606"/>
        <pc:sldMkLst>
          <pc:docMk/>
          <pc:sldMk cId="1604330846" sldId="317"/>
        </pc:sldMkLst>
        <pc:spChg chg="del">
          <ac:chgData name="KC, Surendra" userId="deeda78b-a5d1-4be5-b7f3-6fabce1720c6" providerId="ADAL" clId="{A67499F9-0A7E-44C0-9526-24C71A93E851}" dt="2023-11-23T14:25:44.293" v="394" actId="26606"/>
          <ac:spMkLst>
            <pc:docMk/>
            <pc:sldMk cId="1604330846" sldId="317"/>
            <ac:spMk id="2" creationId="{51BB32DA-ECA3-24C3-2905-0A71401716E0}"/>
          </ac:spMkLst>
        </pc:spChg>
        <pc:spChg chg="del">
          <ac:chgData name="KC, Surendra" userId="deeda78b-a5d1-4be5-b7f3-6fabce1720c6" providerId="ADAL" clId="{A67499F9-0A7E-44C0-9526-24C71A93E851}" dt="2023-11-23T14:25:44.293" v="394" actId="26606"/>
          <ac:spMkLst>
            <pc:docMk/>
            <pc:sldMk cId="1604330846" sldId="317"/>
            <ac:spMk id="3" creationId="{DBB0E8E3-F6B9-35A3-729C-3491A9C88682}"/>
          </ac:spMkLst>
        </pc:spChg>
        <pc:picChg chg="add mod">
          <ac:chgData name="KC, Surendra" userId="deeda78b-a5d1-4be5-b7f3-6fabce1720c6" providerId="ADAL" clId="{A67499F9-0A7E-44C0-9526-24C71A93E851}" dt="2023-11-23T14:25:44.293" v="394" actId="26606"/>
          <ac:picMkLst>
            <pc:docMk/>
            <pc:sldMk cId="1604330846" sldId="317"/>
            <ac:picMk id="4" creationId="{86F676F0-DDD8-9974-557E-C1A2060BA724}"/>
          </ac:picMkLst>
        </pc:picChg>
      </pc:sldChg>
      <pc:sldChg chg="addSp delSp modSp new mod setBg">
        <pc:chgData name="KC, Surendra" userId="deeda78b-a5d1-4be5-b7f3-6fabce1720c6" providerId="ADAL" clId="{A67499F9-0A7E-44C0-9526-24C71A93E851}" dt="2023-11-23T14:25:57.670" v="397" actId="26606"/>
        <pc:sldMkLst>
          <pc:docMk/>
          <pc:sldMk cId="2698896371" sldId="318"/>
        </pc:sldMkLst>
        <pc:spChg chg="del">
          <ac:chgData name="KC, Surendra" userId="deeda78b-a5d1-4be5-b7f3-6fabce1720c6" providerId="ADAL" clId="{A67499F9-0A7E-44C0-9526-24C71A93E851}" dt="2023-11-23T14:25:57.670" v="397" actId="26606"/>
          <ac:spMkLst>
            <pc:docMk/>
            <pc:sldMk cId="2698896371" sldId="318"/>
            <ac:spMk id="2" creationId="{DB1AB70B-EAC4-4600-B01C-006D4C8B2053}"/>
          </ac:spMkLst>
        </pc:spChg>
        <pc:spChg chg="del">
          <ac:chgData name="KC, Surendra" userId="deeda78b-a5d1-4be5-b7f3-6fabce1720c6" providerId="ADAL" clId="{A67499F9-0A7E-44C0-9526-24C71A93E851}" dt="2023-11-23T14:25:57.670" v="397" actId="26606"/>
          <ac:spMkLst>
            <pc:docMk/>
            <pc:sldMk cId="2698896371" sldId="318"/>
            <ac:spMk id="3" creationId="{0E5067BA-DB13-BC96-85C9-D96DDB5963D0}"/>
          </ac:spMkLst>
        </pc:spChg>
        <pc:picChg chg="add mod">
          <ac:chgData name="KC, Surendra" userId="deeda78b-a5d1-4be5-b7f3-6fabce1720c6" providerId="ADAL" clId="{A67499F9-0A7E-44C0-9526-24C71A93E851}" dt="2023-11-23T14:25:57.670" v="397" actId="26606"/>
          <ac:picMkLst>
            <pc:docMk/>
            <pc:sldMk cId="2698896371" sldId="318"/>
            <ac:picMk id="4" creationId="{35818EA3-F4D4-777C-240F-FEB6FDFCCAF8}"/>
          </ac:picMkLst>
        </pc:picChg>
      </pc:sldChg>
      <pc:sldChg chg="addSp delSp modSp new mod setBg">
        <pc:chgData name="KC, Surendra" userId="deeda78b-a5d1-4be5-b7f3-6fabce1720c6" providerId="ADAL" clId="{A67499F9-0A7E-44C0-9526-24C71A93E851}" dt="2023-11-23T14:26:07.815" v="400" actId="26606"/>
        <pc:sldMkLst>
          <pc:docMk/>
          <pc:sldMk cId="1356677123" sldId="319"/>
        </pc:sldMkLst>
        <pc:spChg chg="del">
          <ac:chgData name="KC, Surendra" userId="deeda78b-a5d1-4be5-b7f3-6fabce1720c6" providerId="ADAL" clId="{A67499F9-0A7E-44C0-9526-24C71A93E851}" dt="2023-11-23T14:26:07.815" v="400" actId="26606"/>
          <ac:spMkLst>
            <pc:docMk/>
            <pc:sldMk cId="1356677123" sldId="319"/>
            <ac:spMk id="2" creationId="{9BF06166-3C91-1374-1ACB-C4BC9582C737}"/>
          </ac:spMkLst>
        </pc:spChg>
        <pc:spChg chg="del">
          <ac:chgData name="KC, Surendra" userId="deeda78b-a5d1-4be5-b7f3-6fabce1720c6" providerId="ADAL" clId="{A67499F9-0A7E-44C0-9526-24C71A93E851}" dt="2023-11-23T14:26:07.815" v="400" actId="26606"/>
          <ac:spMkLst>
            <pc:docMk/>
            <pc:sldMk cId="1356677123" sldId="319"/>
            <ac:spMk id="3" creationId="{7AC0E71A-0B27-463C-2AFD-9B877F414C64}"/>
          </ac:spMkLst>
        </pc:spChg>
        <pc:picChg chg="add mod">
          <ac:chgData name="KC, Surendra" userId="deeda78b-a5d1-4be5-b7f3-6fabce1720c6" providerId="ADAL" clId="{A67499F9-0A7E-44C0-9526-24C71A93E851}" dt="2023-11-23T14:26:07.815" v="400" actId="26606"/>
          <ac:picMkLst>
            <pc:docMk/>
            <pc:sldMk cId="1356677123" sldId="319"/>
            <ac:picMk id="4" creationId="{FFED36E8-D007-2F5E-DB22-DC2FB5E093EE}"/>
          </ac:picMkLst>
        </pc:picChg>
      </pc:sldChg>
      <pc:sldChg chg="addSp delSp modSp new mod setBg">
        <pc:chgData name="KC, Surendra" userId="deeda78b-a5d1-4be5-b7f3-6fabce1720c6" providerId="ADAL" clId="{A67499F9-0A7E-44C0-9526-24C71A93E851}" dt="2023-11-23T14:26:16.599" v="403" actId="26606"/>
        <pc:sldMkLst>
          <pc:docMk/>
          <pc:sldMk cId="651004991" sldId="320"/>
        </pc:sldMkLst>
        <pc:spChg chg="del">
          <ac:chgData name="KC, Surendra" userId="deeda78b-a5d1-4be5-b7f3-6fabce1720c6" providerId="ADAL" clId="{A67499F9-0A7E-44C0-9526-24C71A93E851}" dt="2023-11-23T14:26:16.599" v="403" actId="26606"/>
          <ac:spMkLst>
            <pc:docMk/>
            <pc:sldMk cId="651004991" sldId="320"/>
            <ac:spMk id="2" creationId="{B560F315-B4B2-4419-119D-D2E2BC911C73}"/>
          </ac:spMkLst>
        </pc:spChg>
        <pc:spChg chg="del">
          <ac:chgData name="KC, Surendra" userId="deeda78b-a5d1-4be5-b7f3-6fabce1720c6" providerId="ADAL" clId="{A67499F9-0A7E-44C0-9526-24C71A93E851}" dt="2023-11-23T14:26:16.599" v="403" actId="26606"/>
          <ac:spMkLst>
            <pc:docMk/>
            <pc:sldMk cId="651004991" sldId="320"/>
            <ac:spMk id="3" creationId="{3E560C73-BF49-B886-EB5E-D13720A1D153}"/>
          </ac:spMkLst>
        </pc:spChg>
        <pc:picChg chg="add mod">
          <ac:chgData name="KC, Surendra" userId="deeda78b-a5d1-4be5-b7f3-6fabce1720c6" providerId="ADAL" clId="{A67499F9-0A7E-44C0-9526-24C71A93E851}" dt="2023-11-23T14:26:16.599" v="403" actId="26606"/>
          <ac:picMkLst>
            <pc:docMk/>
            <pc:sldMk cId="651004991" sldId="320"/>
            <ac:picMk id="4" creationId="{CBC74A26-8C64-C2A3-C51F-B8474AAAD134}"/>
          </ac:picMkLst>
        </pc:picChg>
      </pc:sldChg>
      <pc:sldChg chg="addSp delSp modSp new mod setBg">
        <pc:chgData name="KC, Surendra" userId="deeda78b-a5d1-4be5-b7f3-6fabce1720c6" providerId="ADAL" clId="{A67499F9-0A7E-44C0-9526-24C71A93E851}" dt="2023-11-23T14:26:27.552" v="406" actId="26606"/>
        <pc:sldMkLst>
          <pc:docMk/>
          <pc:sldMk cId="482678637" sldId="321"/>
        </pc:sldMkLst>
        <pc:spChg chg="del">
          <ac:chgData name="KC, Surendra" userId="deeda78b-a5d1-4be5-b7f3-6fabce1720c6" providerId="ADAL" clId="{A67499F9-0A7E-44C0-9526-24C71A93E851}" dt="2023-11-23T14:26:27.552" v="406" actId="26606"/>
          <ac:spMkLst>
            <pc:docMk/>
            <pc:sldMk cId="482678637" sldId="321"/>
            <ac:spMk id="2" creationId="{55F1F829-0303-7146-4306-7C41AE93BB65}"/>
          </ac:spMkLst>
        </pc:spChg>
        <pc:spChg chg="del">
          <ac:chgData name="KC, Surendra" userId="deeda78b-a5d1-4be5-b7f3-6fabce1720c6" providerId="ADAL" clId="{A67499F9-0A7E-44C0-9526-24C71A93E851}" dt="2023-11-23T14:26:27.552" v="406" actId="26606"/>
          <ac:spMkLst>
            <pc:docMk/>
            <pc:sldMk cId="482678637" sldId="321"/>
            <ac:spMk id="3" creationId="{6CB9A5C6-8E6F-8BE7-06C9-9CDD45D2F412}"/>
          </ac:spMkLst>
        </pc:spChg>
        <pc:picChg chg="add mod">
          <ac:chgData name="KC, Surendra" userId="deeda78b-a5d1-4be5-b7f3-6fabce1720c6" providerId="ADAL" clId="{A67499F9-0A7E-44C0-9526-24C71A93E851}" dt="2023-11-23T14:26:27.552" v="406" actId="26606"/>
          <ac:picMkLst>
            <pc:docMk/>
            <pc:sldMk cId="482678637" sldId="321"/>
            <ac:picMk id="4" creationId="{1EBB18A9-2634-61DD-C26E-D6BB18405975}"/>
          </ac:picMkLst>
        </pc:picChg>
      </pc:sldChg>
      <pc:sldChg chg="addSp delSp modSp new mod setBg">
        <pc:chgData name="KC, Surendra" userId="deeda78b-a5d1-4be5-b7f3-6fabce1720c6" providerId="ADAL" clId="{A67499F9-0A7E-44C0-9526-24C71A93E851}" dt="2023-11-23T14:26:36.951" v="409" actId="26606"/>
        <pc:sldMkLst>
          <pc:docMk/>
          <pc:sldMk cId="1381883402" sldId="322"/>
        </pc:sldMkLst>
        <pc:spChg chg="del">
          <ac:chgData name="KC, Surendra" userId="deeda78b-a5d1-4be5-b7f3-6fabce1720c6" providerId="ADAL" clId="{A67499F9-0A7E-44C0-9526-24C71A93E851}" dt="2023-11-23T14:26:36.951" v="409" actId="26606"/>
          <ac:spMkLst>
            <pc:docMk/>
            <pc:sldMk cId="1381883402" sldId="322"/>
            <ac:spMk id="2" creationId="{66448222-B9ED-024B-407D-56BCB5D7F9A3}"/>
          </ac:spMkLst>
        </pc:spChg>
        <pc:spChg chg="del">
          <ac:chgData name="KC, Surendra" userId="deeda78b-a5d1-4be5-b7f3-6fabce1720c6" providerId="ADAL" clId="{A67499F9-0A7E-44C0-9526-24C71A93E851}" dt="2023-11-23T14:26:36.951" v="409" actId="26606"/>
          <ac:spMkLst>
            <pc:docMk/>
            <pc:sldMk cId="1381883402" sldId="322"/>
            <ac:spMk id="3" creationId="{FCF559B1-43EC-8079-53D9-88BF14CE8805}"/>
          </ac:spMkLst>
        </pc:spChg>
        <pc:picChg chg="add mod">
          <ac:chgData name="KC, Surendra" userId="deeda78b-a5d1-4be5-b7f3-6fabce1720c6" providerId="ADAL" clId="{A67499F9-0A7E-44C0-9526-24C71A93E851}" dt="2023-11-23T14:26:36.951" v="409" actId="26606"/>
          <ac:picMkLst>
            <pc:docMk/>
            <pc:sldMk cId="1381883402" sldId="322"/>
            <ac:picMk id="4" creationId="{C7BA0851-497D-1A7D-C5CB-AC8FC8D3B03D}"/>
          </ac:picMkLst>
        </pc:picChg>
      </pc:sldChg>
      <pc:sldChg chg="addSp delSp modSp new mod setBg">
        <pc:chgData name="KC, Surendra" userId="deeda78b-a5d1-4be5-b7f3-6fabce1720c6" providerId="ADAL" clId="{A67499F9-0A7E-44C0-9526-24C71A93E851}" dt="2023-11-23T14:26:45.233" v="412" actId="26606"/>
        <pc:sldMkLst>
          <pc:docMk/>
          <pc:sldMk cId="2285747434" sldId="323"/>
        </pc:sldMkLst>
        <pc:spChg chg="del">
          <ac:chgData name="KC, Surendra" userId="deeda78b-a5d1-4be5-b7f3-6fabce1720c6" providerId="ADAL" clId="{A67499F9-0A7E-44C0-9526-24C71A93E851}" dt="2023-11-23T14:26:45.233" v="412" actId="26606"/>
          <ac:spMkLst>
            <pc:docMk/>
            <pc:sldMk cId="2285747434" sldId="323"/>
            <ac:spMk id="2" creationId="{9D15FE1B-09B1-0E31-63FC-6047EB04B7A5}"/>
          </ac:spMkLst>
        </pc:spChg>
        <pc:spChg chg="del">
          <ac:chgData name="KC, Surendra" userId="deeda78b-a5d1-4be5-b7f3-6fabce1720c6" providerId="ADAL" clId="{A67499F9-0A7E-44C0-9526-24C71A93E851}" dt="2023-11-23T14:26:45.233" v="412" actId="26606"/>
          <ac:spMkLst>
            <pc:docMk/>
            <pc:sldMk cId="2285747434" sldId="323"/>
            <ac:spMk id="3" creationId="{3BB5B1FD-5E26-9A3B-0AC6-E453912C47A3}"/>
          </ac:spMkLst>
        </pc:spChg>
        <pc:picChg chg="add mod">
          <ac:chgData name="KC, Surendra" userId="deeda78b-a5d1-4be5-b7f3-6fabce1720c6" providerId="ADAL" clId="{A67499F9-0A7E-44C0-9526-24C71A93E851}" dt="2023-11-23T14:26:45.233" v="412" actId="26606"/>
          <ac:picMkLst>
            <pc:docMk/>
            <pc:sldMk cId="2285747434" sldId="323"/>
            <ac:picMk id="4" creationId="{BB250E65-758B-71C8-51BD-FD17C29B06E8}"/>
          </ac:picMkLst>
        </pc:picChg>
      </pc:sldChg>
      <pc:sldChg chg="addSp delSp modSp new mod setBg">
        <pc:chgData name="KC, Surendra" userId="deeda78b-a5d1-4be5-b7f3-6fabce1720c6" providerId="ADAL" clId="{A67499F9-0A7E-44C0-9526-24C71A93E851}" dt="2023-11-23T14:26:57.507" v="415" actId="26606"/>
        <pc:sldMkLst>
          <pc:docMk/>
          <pc:sldMk cId="759955566" sldId="324"/>
        </pc:sldMkLst>
        <pc:spChg chg="del">
          <ac:chgData name="KC, Surendra" userId="deeda78b-a5d1-4be5-b7f3-6fabce1720c6" providerId="ADAL" clId="{A67499F9-0A7E-44C0-9526-24C71A93E851}" dt="2023-11-23T14:26:57.507" v="415" actId="26606"/>
          <ac:spMkLst>
            <pc:docMk/>
            <pc:sldMk cId="759955566" sldId="324"/>
            <ac:spMk id="2" creationId="{39C54CD6-DAF3-B5E9-555D-0EAFAFE47F88}"/>
          </ac:spMkLst>
        </pc:spChg>
        <pc:spChg chg="del">
          <ac:chgData name="KC, Surendra" userId="deeda78b-a5d1-4be5-b7f3-6fabce1720c6" providerId="ADAL" clId="{A67499F9-0A7E-44C0-9526-24C71A93E851}" dt="2023-11-23T14:26:57.507" v="415" actId="26606"/>
          <ac:spMkLst>
            <pc:docMk/>
            <pc:sldMk cId="759955566" sldId="324"/>
            <ac:spMk id="3" creationId="{EA4CEC46-6D7E-414F-596C-C59F5D18AFD3}"/>
          </ac:spMkLst>
        </pc:spChg>
        <pc:picChg chg="add mod">
          <ac:chgData name="KC, Surendra" userId="deeda78b-a5d1-4be5-b7f3-6fabce1720c6" providerId="ADAL" clId="{A67499F9-0A7E-44C0-9526-24C71A93E851}" dt="2023-11-23T14:26:57.507" v="415" actId="26606"/>
          <ac:picMkLst>
            <pc:docMk/>
            <pc:sldMk cId="759955566" sldId="324"/>
            <ac:picMk id="4" creationId="{6A0770B4-F931-A719-1C35-4C9D960C401F}"/>
          </ac:picMkLst>
        </pc:picChg>
      </pc:sldChg>
      <pc:sldChg chg="addSp delSp modSp new mod setBg">
        <pc:chgData name="KC, Surendra" userId="deeda78b-a5d1-4be5-b7f3-6fabce1720c6" providerId="ADAL" clId="{A67499F9-0A7E-44C0-9526-24C71A93E851}" dt="2023-11-23T14:27:04.036" v="418" actId="26606"/>
        <pc:sldMkLst>
          <pc:docMk/>
          <pc:sldMk cId="1697679551" sldId="325"/>
        </pc:sldMkLst>
        <pc:spChg chg="del">
          <ac:chgData name="KC, Surendra" userId="deeda78b-a5d1-4be5-b7f3-6fabce1720c6" providerId="ADAL" clId="{A67499F9-0A7E-44C0-9526-24C71A93E851}" dt="2023-11-23T14:27:04.036" v="418" actId="26606"/>
          <ac:spMkLst>
            <pc:docMk/>
            <pc:sldMk cId="1697679551" sldId="325"/>
            <ac:spMk id="2" creationId="{1EF6AA6D-17E0-5C00-86E4-D591C66E6626}"/>
          </ac:spMkLst>
        </pc:spChg>
        <pc:spChg chg="del">
          <ac:chgData name="KC, Surendra" userId="deeda78b-a5d1-4be5-b7f3-6fabce1720c6" providerId="ADAL" clId="{A67499F9-0A7E-44C0-9526-24C71A93E851}" dt="2023-11-23T14:27:04.036" v="418" actId="26606"/>
          <ac:spMkLst>
            <pc:docMk/>
            <pc:sldMk cId="1697679551" sldId="325"/>
            <ac:spMk id="3" creationId="{7AA5878C-F5E9-8BBC-BDC4-32027045ADF6}"/>
          </ac:spMkLst>
        </pc:spChg>
        <pc:picChg chg="add mod">
          <ac:chgData name="KC, Surendra" userId="deeda78b-a5d1-4be5-b7f3-6fabce1720c6" providerId="ADAL" clId="{A67499F9-0A7E-44C0-9526-24C71A93E851}" dt="2023-11-23T14:27:04.036" v="418" actId="26606"/>
          <ac:picMkLst>
            <pc:docMk/>
            <pc:sldMk cId="1697679551" sldId="325"/>
            <ac:picMk id="4" creationId="{C4588394-D362-026F-1C2A-BE394DA6EF9D}"/>
          </ac:picMkLst>
        </pc:picChg>
      </pc:sldChg>
      <pc:sldChg chg="addSp delSp modSp new mod setBg">
        <pc:chgData name="KC, Surendra" userId="deeda78b-a5d1-4be5-b7f3-6fabce1720c6" providerId="ADAL" clId="{A67499F9-0A7E-44C0-9526-24C71A93E851}" dt="2023-11-23T14:27:17.648" v="421" actId="26606"/>
        <pc:sldMkLst>
          <pc:docMk/>
          <pc:sldMk cId="1365388089" sldId="326"/>
        </pc:sldMkLst>
        <pc:spChg chg="del">
          <ac:chgData name="KC, Surendra" userId="deeda78b-a5d1-4be5-b7f3-6fabce1720c6" providerId="ADAL" clId="{A67499F9-0A7E-44C0-9526-24C71A93E851}" dt="2023-11-23T14:27:17.648" v="421" actId="26606"/>
          <ac:spMkLst>
            <pc:docMk/>
            <pc:sldMk cId="1365388089" sldId="326"/>
            <ac:spMk id="2" creationId="{56028D3B-DCDC-1F01-04BA-F52FC9881EF7}"/>
          </ac:spMkLst>
        </pc:spChg>
        <pc:spChg chg="del">
          <ac:chgData name="KC, Surendra" userId="deeda78b-a5d1-4be5-b7f3-6fabce1720c6" providerId="ADAL" clId="{A67499F9-0A7E-44C0-9526-24C71A93E851}" dt="2023-11-23T14:27:17.648" v="421" actId="26606"/>
          <ac:spMkLst>
            <pc:docMk/>
            <pc:sldMk cId="1365388089" sldId="326"/>
            <ac:spMk id="3" creationId="{F74F9B0C-E000-E5A8-3229-830358DBDF43}"/>
          </ac:spMkLst>
        </pc:spChg>
        <pc:picChg chg="add mod">
          <ac:chgData name="KC, Surendra" userId="deeda78b-a5d1-4be5-b7f3-6fabce1720c6" providerId="ADAL" clId="{A67499F9-0A7E-44C0-9526-24C71A93E851}" dt="2023-11-23T14:27:17.648" v="421" actId="26606"/>
          <ac:picMkLst>
            <pc:docMk/>
            <pc:sldMk cId="1365388089" sldId="326"/>
            <ac:picMk id="4" creationId="{B9408975-BA46-B334-0811-438A887C387C}"/>
          </ac:picMkLst>
        </pc:picChg>
      </pc:sldChg>
      <pc:sldChg chg="addSp delSp modSp new mod setBg">
        <pc:chgData name="KC, Surendra" userId="deeda78b-a5d1-4be5-b7f3-6fabce1720c6" providerId="ADAL" clId="{A67499F9-0A7E-44C0-9526-24C71A93E851}" dt="2023-11-23T14:27:27.182" v="424" actId="26606"/>
        <pc:sldMkLst>
          <pc:docMk/>
          <pc:sldMk cId="400842644" sldId="327"/>
        </pc:sldMkLst>
        <pc:spChg chg="del">
          <ac:chgData name="KC, Surendra" userId="deeda78b-a5d1-4be5-b7f3-6fabce1720c6" providerId="ADAL" clId="{A67499F9-0A7E-44C0-9526-24C71A93E851}" dt="2023-11-23T14:27:27.182" v="424" actId="26606"/>
          <ac:spMkLst>
            <pc:docMk/>
            <pc:sldMk cId="400842644" sldId="327"/>
            <ac:spMk id="2" creationId="{4AEFA6CC-5EF4-04FC-33FA-93F6A621EF53}"/>
          </ac:spMkLst>
        </pc:spChg>
        <pc:spChg chg="del">
          <ac:chgData name="KC, Surendra" userId="deeda78b-a5d1-4be5-b7f3-6fabce1720c6" providerId="ADAL" clId="{A67499F9-0A7E-44C0-9526-24C71A93E851}" dt="2023-11-23T14:27:27.182" v="424" actId="26606"/>
          <ac:spMkLst>
            <pc:docMk/>
            <pc:sldMk cId="400842644" sldId="327"/>
            <ac:spMk id="3" creationId="{37AC5DBC-0BA5-C0CC-2B8F-9993A5286D51}"/>
          </ac:spMkLst>
        </pc:spChg>
        <pc:picChg chg="add mod">
          <ac:chgData name="KC, Surendra" userId="deeda78b-a5d1-4be5-b7f3-6fabce1720c6" providerId="ADAL" clId="{A67499F9-0A7E-44C0-9526-24C71A93E851}" dt="2023-11-23T14:27:27.182" v="424" actId="26606"/>
          <ac:picMkLst>
            <pc:docMk/>
            <pc:sldMk cId="400842644" sldId="327"/>
            <ac:picMk id="4" creationId="{F933EAF4-153E-2CC8-8114-F2841E0CDEEC}"/>
          </ac:picMkLst>
        </pc:picChg>
      </pc:sldChg>
      <pc:sldChg chg="addSp delSp modSp new mod setBg">
        <pc:chgData name="KC, Surendra" userId="deeda78b-a5d1-4be5-b7f3-6fabce1720c6" providerId="ADAL" clId="{A67499F9-0A7E-44C0-9526-24C71A93E851}" dt="2023-11-23T14:27:40.279" v="427" actId="26606"/>
        <pc:sldMkLst>
          <pc:docMk/>
          <pc:sldMk cId="124082381" sldId="328"/>
        </pc:sldMkLst>
        <pc:spChg chg="del">
          <ac:chgData name="KC, Surendra" userId="deeda78b-a5d1-4be5-b7f3-6fabce1720c6" providerId="ADAL" clId="{A67499F9-0A7E-44C0-9526-24C71A93E851}" dt="2023-11-23T14:27:40.279" v="427" actId="26606"/>
          <ac:spMkLst>
            <pc:docMk/>
            <pc:sldMk cId="124082381" sldId="328"/>
            <ac:spMk id="2" creationId="{0DAA4728-D62D-4723-8F6A-A1416F102433}"/>
          </ac:spMkLst>
        </pc:spChg>
        <pc:spChg chg="del">
          <ac:chgData name="KC, Surendra" userId="deeda78b-a5d1-4be5-b7f3-6fabce1720c6" providerId="ADAL" clId="{A67499F9-0A7E-44C0-9526-24C71A93E851}" dt="2023-11-23T14:27:40.279" v="427" actId="26606"/>
          <ac:spMkLst>
            <pc:docMk/>
            <pc:sldMk cId="124082381" sldId="328"/>
            <ac:spMk id="3" creationId="{E57A6FF1-7556-0DE9-8463-173565E9BB80}"/>
          </ac:spMkLst>
        </pc:spChg>
        <pc:picChg chg="add mod">
          <ac:chgData name="KC, Surendra" userId="deeda78b-a5d1-4be5-b7f3-6fabce1720c6" providerId="ADAL" clId="{A67499F9-0A7E-44C0-9526-24C71A93E851}" dt="2023-11-23T14:27:40.279" v="427" actId="26606"/>
          <ac:picMkLst>
            <pc:docMk/>
            <pc:sldMk cId="124082381" sldId="328"/>
            <ac:picMk id="4" creationId="{BE50E44D-DE2E-4CD5-FC8D-3CF3E2F69F9B}"/>
          </ac:picMkLst>
        </pc:picChg>
      </pc:sldChg>
      <pc:sldChg chg="delSp modSp new mod">
        <pc:chgData name="KC, Surendra" userId="deeda78b-a5d1-4be5-b7f3-6fabce1720c6" providerId="ADAL" clId="{A67499F9-0A7E-44C0-9526-24C71A93E851}" dt="2023-11-23T14:28:56.511" v="452" actId="14100"/>
        <pc:sldMkLst>
          <pc:docMk/>
          <pc:sldMk cId="2544728464" sldId="329"/>
        </pc:sldMkLst>
        <pc:spChg chg="del">
          <ac:chgData name="KC, Surendra" userId="deeda78b-a5d1-4be5-b7f3-6fabce1720c6" providerId="ADAL" clId="{A67499F9-0A7E-44C0-9526-24C71A93E851}" dt="2023-11-23T14:27:46.439" v="429" actId="478"/>
          <ac:spMkLst>
            <pc:docMk/>
            <pc:sldMk cId="2544728464" sldId="329"/>
            <ac:spMk id="2" creationId="{F59C8617-0624-EED3-305D-AEBAB741D88A}"/>
          </ac:spMkLst>
        </pc:spChg>
        <pc:spChg chg="mod">
          <ac:chgData name="KC, Surendra" userId="deeda78b-a5d1-4be5-b7f3-6fabce1720c6" providerId="ADAL" clId="{A67499F9-0A7E-44C0-9526-24C71A93E851}" dt="2023-11-23T14:28:56.511" v="452" actId="14100"/>
          <ac:spMkLst>
            <pc:docMk/>
            <pc:sldMk cId="2544728464" sldId="329"/>
            <ac:spMk id="3" creationId="{6B7F438A-3BAF-6739-983A-A8EC24F045BC}"/>
          </ac:spMkLst>
        </pc:spChg>
      </pc:sldChg>
      <pc:sldChg chg="addSp delSp modSp new mod setBg">
        <pc:chgData name="KC, Surendra" userId="deeda78b-a5d1-4be5-b7f3-6fabce1720c6" providerId="ADAL" clId="{A67499F9-0A7E-44C0-9526-24C71A93E851}" dt="2023-11-23T14:29:15.527" v="455" actId="26606"/>
        <pc:sldMkLst>
          <pc:docMk/>
          <pc:sldMk cId="3940719997" sldId="330"/>
        </pc:sldMkLst>
        <pc:spChg chg="del">
          <ac:chgData name="KC, Surendra" userId="deeda78b-a5d1-4be5-b7f3-6fabce1720c6" providerId="ADAL" clId="{A67499F9-0A7E-44C0-9526-24C71A93E851}" dt="2023-11-23T14:29:15.527" v="455" actId="26606"/>
          <ac:spMkLst>
            <pc:docMk/>
            <pc:sldMk cId="3940719997" sldId="330"/>
            <ac:spMk id="2" creationId="{60B43DE6-8C56-F46B-64D6-48E9D186DE4C}"/>
          </ac:spMkLst>
        </pc:spChg>
        <pc:spChg chg="del">
          <ac:chgData name="KC, Surendra" userId="deeda78b-a5d1-4be5-b7f3-6fabce1720c6" providerId="ADAL" clId="{A67499F9-0A7E-44C0-9526-24C71A93E851}" dt="2023-11-23T14:29:15.527" v="455" actId="26606"/>
          <ac:spMkLst>
            <pc:docMk/>
            <pc:sldMk cId="3940719997" sldId="330"/>
            <ac:spMk id="3" creationId="{8494153E-45E3-D991-8173-37DF1462F020}"/>
          </ac:spMkLst>
        </pc:spChg>
        <pc:picChg chg="add mod">
          <ac:chgData name="KC, Surendra" userId="deeda78b-a5d1-4be5-b7f3-6fabce1720c6" providerId="ADAL" clId="{A67499F9-0A7E-44C0-9526-24C71A93E851}" dt="2023-11-23T14:29:15.527" v="455" actId="26606"/>
          <ac:picMkLst>
            <pc:docMk/>
            <pc:sldMk cId="3940719997" sldId="330"/>
            <ac:picMk id="4" creationId="{01183F97-238C-3C7B-FF82-CA41BB92B884}"/>
          </ac:picMkLst>
        </pc:picChg>
      </pc:sldChg>
      <pc:sldChg chg="addSp delSp modSp new mod setBg">
        <pc:chgData name="KC, Surendra" userId="deeda78b-a5d1-4be5-b7f3-6fabce1720c6" providerId="ADAL" clId="{A67499F9-0A7E-44C0-9526-24C71A93E851}" dt="2023-11-23T14:29:25.873" v="458" actId="26606"/>
        <pc:sldMkLst>
          <pc:docMk/>
          <pc:sldMk cId="745763115" sldId="331"/>
        </pc:sldMkLst>
        <pc:spChg chg="del">
          <ac:chgData name="KC, Surendra" userId="deeda78b-a5d1-4be5-b7f3-6fabce1720c6" providerId="ADAL" clId="{A67499F9-0A7E-44C0-9526-24C71A93E851}" dt="2023-11-23T14:29:25.873" v="458" actId="26606"/>
          <ac:spMkLst>
            <pc:docMk/>
            <pc:sldMk cId="745763115" sldId="331"/>
            <ac:spMk id="2" creationId="{E7EAE403-FF87-A904-CC58-BE74ABDC4020}"/>
          </ac:spMkLst>
        </pc:spChg>
        <pc:spChg chg="del">
          <ac:chgData name="KC, Surendra" userId="deeda78b-a5d1-4be5-b7f3-6fabce1720c6" providerId="ADAL" clId="{A67499F9-0A7E-44C0-9526-24C71A93E851}" dt="2023-11-23T14:29:25.873" v="458" actId="26606"/>
          <ac:spMkLst>
            <pc:docMk/>
            <pc:sldMk cId="745763115" sldId="331"/>
            <ac:spMk id="3" creationId="{EF01E97B-69B1-9A79-83A7-8EADE05EDBD8}"/>
          </ac:spMkLst>
        </pc:spChg>
        <pc:picChg chg="add mod">
          <ac:chgData name="KC, Surendra" userId="deeda78b-a5d1-4be5-b7f3-6fabce1720c6" providerId="ADAL" clId="{A67499F9-0A7E-44C0-9526-24C71A93E851}" dt="2023-11-23T14:29:25.873" v="458" actId="26606"/>
          <ac:picMkLst>
            <pc:docMk/>
            <pc:sldMk cId="745763115" sldId="331"/>
            <ac:picMk id="4" creationId="{86EECA2D-57A7-B11F-9032-D14243F8E8FC}"/>
          </ac:picMkLst>
        </pc:picChg>
      </pc:sldChg>
      <pc:sldChg chg="addSp delSp modSp new mod setBg">
        <pc:chgData name="KC, Surendra" userId="deeda78b-a5d1-4be5-b7f3-6fabce1720c6" providerId="ADAL" clId="{A67499F9-0A7E-44C0-9526-24C71A93E851}" dt="2023-11-23T14:29:34.780" v="461" actId="26606"/>
        <pc:sldMkLst>
          <pc:docMk/>
          <pc:sldMk cId="3783193987" sldId="332"/>
        </pc:sldMkLst>
        <pc:spChg chg="del">
          <ac:chgData name="KC, Surendra" userId="deeda78b-a5d1-4be5-b7f3-6fabce1720c6" providerId="ADAL" clId="{A67499F9-0A7E-44C0-9526-24C71A93E851}" dt="2023-11-23T14:29:34.780" v="461" actId="26606"/>
          <ac:spMkLst>
            <pc:docMk/>
            <pc:sldMk cId="3783193987" sldId="332"/>
            <ac:spMk id="2" creationId="{8DA3AFDC-A1BB-9720-1419-1BF2659178DE}"/>
          </ac:spMkLst>
        </pc:spChg>
        <pc:spChg chg="del">
          <ac:chgData name="KC, Surendra" userId="deeda78b-a5d1-4be5-b7f3-6fabce1720c6" providerId="ADAL" clId="{A67499F9-0A7E-44C0-9526-24C71A93E851}" dt="2023-11-23T14:29:34.780" v="461" actId="26606"/>
          <ac:spMkLst>
            <pc:docMk/>
            <pc:sldMk cId="3783193987" sldId="332"/>
            <ac:spMk id="3" creationId="{A297D4A6-EC90-821D-C224-B87C170CA858}"/>
          </ac:spMkLst>
        </pc:spChg>
        <pc:picChg chg="add mod">
          <ac:chgData name="KC, Surendra" userId="deeda78b-a5d1-4be5-b7f3-6fabce1720c6" providerId="ADAL" clId="{A67499F9-0A7E-44C0-9526-24C71A93E851}" dt="2023-11-23T14:29:34.780" v="461" actId="26606"/>
          <ac:picMkLst>
            <pc:docMk/>
            <pc:sldMk cId="3783193987" sldId="332"/>
            <ac:picMk id="4" creationId="{0F6830DC-91C3-EE51-36C3-DD28D0D8BCA0}"/>
          </ac:picMkLst>
        </pc:picChg>
      </pc:sldChg>
      <pc:sldChg chg="addSp delSp modSp new mod setBg">
        <pc:chgData name="KC, Surendra" userId="deeda78b-a5d1-4be5-b7f3-6fabce1720c6" providerId="ADAL" clId="{A67499F9-0A7E-44C0-9526-24C71A93E851}" dt="2023-11-23T14:29:44.298" v="464" actId="26606"/>
        <pc:sldMkLst>
          <pc:docMk/>
          <pc:sldMk cId="2684581999" sldId="333"/>
        </pc:sldMkLst>
        <pc:spChg chg="del">
          <ac:chgData name="KC, Surendra" userId="deeda78b-a5d1-4be5-b7f3-6fabce1720c6" providerId="ADAL" clId="{A67499F9-0A7E-44C0-9526-24C71A93E851}" dt="2023-11-23T14:29:44.298" v="464" actId="26606"/>
          <ac:spMkLst>
            <pc:docMk/>
            <pc:sldMk cId="2684581999" sldId="333"/>
            <ac:spMk id="2" creationId="{FA82FE66-2224-E64D-FFD2-4B1DC954CE28}"/>
          </ac:spMkLst>
        </pc:spChg>
        <pc:spChg chg="del">
          <ac:chgData name="KC, Surendra" userId="deeda78b-a5d1-4be5-b7f3-6fabce1720c6" providerId="ADAL" clId="{A67499F9-0A7E-44C0-9526-24C71A93E851}" dt="2023-11-23T14:29:44.298" v="464" actId="26606"/>
          <ac:spMkLst>
            <pc:docMk/>
            <pc:sldMk cId="2684581999" sldId="333"/>
            <ac:spMk id="3" creationId="{FB7A1510-01B2-4FB3-C5EF-86A3C3E065BC}"/>
          </ac:spMkLst>
        </pc:spChg>
        <pc:picChg chg="add mod">
          <ac:chgData name="KC, Surendra" userId="deeda78b-a5d1-4be5-b7f3-6fabce1720c6" providerId="ADAL" clId="{A67499F9-0A7E-44C0-9526-24C71A93E851}" dt="2023-11-23T14:29:44.298" v="464" actId="26606"/>
          <ac:picMkLst>
            <pc:docMk/>
            <pc:sldMk cId="2684581999" sldId="333"/>
            <ac:picMk id="4" creationId="{B4F56D07-0EE0-9EDF-CA81-9027FF1B74F0}"/>
          </ac:picMkLst>
        </pc:picChg>
      </pc:sldChg>
      <pc:sldChg chg="addSp delSp modSp new mod setBg">
        <pc:chgData name="KC, Surendra" userId="deeda78b-a5d1-4be5-b7f3-6fabce1720c6" providerId="ADAL" clId="{A67499F9-0A7E-44C0-9526-24C71A93E851}" dt="2023-11-23T14:29:51.177" v="467" actId="26606"/>
        <pc:sldMkLst>
          <pc:docMk/>
          <pc:sldMk cId="2080408471" sldId="334"/>
        </pc:sldMkLst>
        <pc:spChg chg="del">
          <ac:chgData name="KC, Surendra" userId="deeda78b-a5d1-4be5-b7f3-6fabce1720c6" providerId="ADAL" clId="{A67499F9-0A7E-44C0-9526-24C71A93E851}" dt="2023-11-23T14:29:51.177" v="467" actId="26606"/>
          <ac:spMkLst>
            <pc:docMk/>
            <pc:sldMk cId="2080408471" sldId="334"/>
            <ac:spMk id="2" creationId="{C471EAE8-EC23-7879-6DF4-B6490925B780}"/>
          </ac:spMkLst>
        </pc:spChg>
        <pc:spChg chg="del">
          <ac:chgData name="KC, Surendra" userId="deeda78b-a5d1-4be5-b7f3-6fabce1720c6" providerId="ADAL" clId="{A67499F9-0A7E-44C0-9526-24C71A93E851}" dt="2023-11-23T14:29:51.177" v="467" actId="26606"/>
          <ac:spMkLst>
            <pc:docMk/>
            <pc:sldMk cId="2080408471" sldId="334"/>
            <ac:spMk id="3" creationId="{B19F0B8B-C4D4-55A8-4769-73E53BB53E95}"/>
          </ac:spMkLst>
        </pc:spChg>
        <pc:picChg chg="add mod">
          <ac:chgData name="KC, Surendra" userId="deeda78b-a5d1-4be5-b7f3-6fabce1720c6" providerId="ADAL" clId="{A67499F9-0A7E-44C0-9526-24C71A93E851}" dt="2023-11-23T14:29:51.177" v="467" actId="26606"/>
          <ac:picMkLst>
            <pc:docMk/>
            <pc:sldMk cId="2080408471" sldId="334"/>
            <ac:picMk id="4" creationId="{54E19198-DD12-A759-39AE-741E0928A994}"/>
          </ac:picMkLst>
        </pc:picChg>
      </pc:sldChg>
      <pc:sldChg chg="addSp delSp modSp new mod setBg">
        <pc:chgData name="KC, Surendra" userId="deeda78b-a5d1-4be5-b7f3-6fabce1720c6" providerId="ADAL" clId="{A67499F9-0A7E-44C0-9526-24C71A93E851}" dt="2023-11-23T14:30:11.816" v="470" actId="26606"/>
        <pc:sldMkLst>
          <pc:docMk/>
          <pc:sldMk cId="731800184" sldId="335"/>
        </pc:sldMkLst>
        <pc:spChg chg="del">
          <ac:chgData name="KC, Surendra" userId="deeda78b-a5d1-4be5-b7f3-6fabce1720c6" providerId="ADAL" clId="{A67499F9-0A7E-44C0-9526-24C71A93E851}" dt="2023-11-23T14:30:11.816" v="470" actId="26606"/>
          <ac:spMkLst>
            <pc:docMk/>
            <pc:sldMk cId="731800184" sldId="335"/>
            <ac:spMk id="2" creationId="{9BB87414-7C53-B8C7-6D23-937B440DB30C}"/>
          </ac:spMkLst>
        </pc:spChg>
        <pc:spChg chg="del">
          <ac:chgData name="KC, Surendra" userId="deeda78b-a5d1-4be5-b7f3-6fabce1720c6" providerId="ADAL" clId="{A67499F9-0A7E-44C0-9526-24C71A93E851}" dt="2023-11-23T14:30:11.816" v="470" actId="26606"/>
          <ac:spMkLst>
            <pc:docMk/>
            <pc:sldMk cId="731800184" sldId="335"/>
            <ac:spMk id="3" creationId="{C32EA884-9FBB-5447-0D4A-28F7F10E8013}"/>
          </ac:spMkLst>
        </pc:spChg>
        <pc:picChg chg="add mod">
          <ac:chgData name="KC, Surendra" userId="deeda78b-a5d1-4be5-b7f3-6fabce1720c6" providerId="ADAL" clId="{A67499F9-0A7E-44C0-9526-24C71A93E851}" dt="2023-11-23T14:30:11.816" v="470" actId="26606"/>
          <ac:picMkLst>
            <pc:docMk/>
            <pc:sldMk cId="731800184" sldId="335"/>
            <ac:picMk id="4" creationId="{04A8D1AE-8EFA-9016-78E8-FA4E780680B9}"/>
          </ac:picMkLst>
        </pc:picChg>
      </pc:sldChg>
      <pc:sldChg chg="delSp modSp new mod">
        <pc:chgData name="KC, Surendra" userId="deeda78b-a5d1-4be5-b7f3-6fabce1720c6" providerId="ADAL" clId="{A67499F9-0A7E-44C0-9526-24C71A93E851}" dt="2023-11-23T14:30:43.605" v="483" actId="5793"/>
        <pc:sldMkLst>
          <pc:docMk/>
          <pc:sldMk cId="3513395925" sldId="336"/>
        </pc:sldMkLst>
        <pc:spChg chg="del">
          <ac:chgData name="KC, Surendra" userId="deeda78b-a5d1-4be5-b7f3-6fabce1720c6" providerId="ADAL" clId="{A67499F9-0A7E-44C0-9526-24C71A93E851}" dt="2023-11-23T14:30:29.651" v="475" actId="478"/>
          <ac:spMkLst>
            <pc:docMk/>
            <pc:sldMk cId="3513395925" sldId="336"/>
            <ac:spMk id="2" creationId="{09206CF9-D4C1-EDD8-1C9B-A525199C53F2}"/>
          </ac:spMkLst>
        </pc:spChg>
        <pc:spChg chg="mod">
          <ac:chgData name="KC, Surendra" userId="deeda78b-a5d1-4be5-b7f3-6fabce1720c6" providerId="ADAL" clId="{A67499F9-0A7E-44C0-9526-24C71A93E851}" dt="2023-11-23T14:30:43.605" v="483" actId="5793"/>
          <ac:spMkLst>
            <pc:docMk/>
            <pc:sldMk cId="3513395925" sldId="336"/>
            <ac:spMk id="3" creationId="{E278E0B1-259E-AC0E-603B-8D5DD1C5CF84}"/>
          </ac:spMkLst>
        </pc:spChg>
      </pc:sldChg>
      <pc:sldChg chg="addSp delSp modSp new mod setBg">
        <pc:chgData name="KC, Surendra" userId="deeda78b-a5d1-4be5-b7f3-6fabce1720c6" providerId="ADAL" clId="{A67499F9-0A7E-44C0-9526-24C71A93E851}" dt="2023-11-23T14:31:09.965" v="486" actId="26606"/>
        <pc:sldMkLst>
          <pc:docMk/>
          <pc:sldMk cId="529105986" sldId="337"/>
        </pc:sldMkLst>
        <pc:spChg chg="del">
          <ac:chgData name="KC, Surendra" userId="deeda78b-a5d1-4be5-b7f3-6fabce1720c6" providerId="ADAL" clId="{A67499F9-0A7E-44C0-9526-24C71A93E851}" dt="2023-11-23T14:31:09.965" v="486" actId="26606"/>
          <ac:spMkLst>
            <pc:docMk/>
            <pc:sldMk cId="529105986" sldId="337"/>
            <ac:spMk id="2" creationId="{C189627B-CF33-E630-5C83-3CD091813A24}"/>
          </ac:spMkLst>
        </pc:spChg>
        <pc:spChg chg="del">
          <ac:chgData name="KC, Surendra" userId="deeda78b-a5d1-4be5-b7f3-6fabce1720c6" providerId="ADAL" clId="{A67499F9-0A7E-44C0-9526-24C71A93E851}" dt="2023-11-23T14:31:09.965" v="486" actId="26606"/>
          <ac:spMkLst>
            <pc:docMk/>
            <pc:sldMk cId="529105986" sldId="337"/>
            <ac:spMk id="3" creationId="{32B4E054-1097-C65D-4220-43A075813F59}"/>
          </ac:spMkLst>
        </pc:spChg>
        <pc:picChg chg="add mod">
          <ac:chgData name="KC, Surendra" userId="deeda78b-a5d1-4be5-b7f3-6fabce1720c6" providerId="ADAL" clId="{A67499F9-0A7E-44C0-9526-24C71A93E851}" dt="2023-11-23T14:31:09.965" v="486" actId="26606"/>
          <ac:picMkLst>
            <pc:docMk/>
            <pc:sldMk cId="529105986" sldId="337"/>
            <ac:picMk id="4" creationId="{AFF73318-9CE6-FAC4-08B1-89A72140D5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11/23/2023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11/23/2023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11/23/2023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11/23/2023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11/23/2023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11/23/2023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11/23/2023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11/23/2023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11/23/2023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11/23/2023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11/23/2023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11/23/2023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11/23/2023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11/23/2023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erson using a computer&#10;&#10;Description automatically generated">
            <a:extLst>
              <a:ext uri="{FF2B5EF4-FFF2-40B4-BE49-F238E27FC236}">
                <a16:creationId xmlns:a16="http://schemas.microsoft.com/office/drawing/2014/main" id="{57DB7F78-BE40-5EE1-79C7-8669B82917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784"/>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5" name="TextBox 4">
            <a:extLst>
              <a:ext uri="{FF2B5EF4-FFF2-40B4-BE49-F238E27FC236}">
                <a16:creationId xmlns:a16="http://schemas.microsoft.com/office/drawing/2014/main" id="{7DD3F225-C651-89AD-9993-062C69B88D17}"/>
              </a:ext>
            </a:extLst>
          </p:cNvPr>
          <p:cNvSpPr txBox="1"/>
          <p:nvPr/>
        </p:nvSpPr>
        <p:spPr>
          <a:xfrm>
            <a:off x="180279" y="5646548"/>
            <a:ext cx="4313055" cy="892552"/>
          </a:xfrm>
          <a:prstGeom prst="rect">
            <a:avLst/>
          </a:prstGeom>
          <a:noFill/>
        </p:spPr>
        <p:txBody>
          <a:bodyPr wrap="square" rtlCol="0">
            <a:spAutoFit/>
          </a:bodyPr>
          <a:lstStyle/>
          <a:p>
            <a:r>
              <a:rPr lang="en-US" sz="3200" dirty="0">
                <a:solidFill>
                  <a:srgbClr val="FFFF00"/>
                </a:solidFill>
              </a:rPr>
              <a:t>ICT Project Management</a:t>
            </a:r>
          </a:p>
          <a:p>
            <a:r>
              <a:rPr lang="en-US" sz="2000" dirty="0">
                <a:solidFill>
                  <a:srgbClr val="00B0F0"/>
                </a:solidFill>
              </a:rPr>
              <a:t>Surendra K.C.</a:t>
            </a:r>
          </a:p>
        </p:txBody>
      </p:sp>
    </p:spTree>
    <p:extLst>
      <p:ext uri="{BB962C8B-B14F-4D97-AF65-F5344CB8AC3E}">
        <p14:creationId xmlns:p14="http://schemas.microsoft.com/office/powerpoint/2010/main" val="1102493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35818EA3-F4D4-777C-240F-FEB6FDFCCAF8}"/>
              </a:ext>
            </a:extLst>
          </p:cNvPr>
          <p:cNvPicPr>
            <a:picLocks noGrp="1" noChangeAspect="1"/>
          </p:cNvPicPr>
          <p:nvPr>
            <p:ph idx="1"/>
          </p:nvPr>
        </p:nvPicPr>
        <p:blipFill rotWithShape="1">
          <a:blip r:embed="rId2"/>
          <a:srcRect t="11033" r="-2" b="8075"/>
          <a:stretch/>
        </p:blipFill>
        <p:spPr>
          <a:xfrm>
            <a:off x="-6588" y="10"/>
            <a:ext cx="12198588" cy="6857990"/>
          </a:xfrm>
          <a:prstGeom prst="rect">
            <a:avLst/>
          </a:prstGeom>
        </p:spPr>
      </p:pic>
    </p:spTree>
    <p:extLst>
      <p:ext uri="{BB962C8B-B14F-4D97-AF65-F5344CB8AC3E}">
        <p14:creationId xmlns:p14="http://schemas.microsoft.com/office/powerpoint/2010/main" val="2698896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blue background with white text and a magnifying glass&#10;&#10;Description automatically generated">
            <a:extLst>
              <a:ext uri="{FF2B5EF4-FFF2-40B4-BE49-F238E27FC236}">
                <a16:creationId xmlns:a16="http://schemas.microsoft.com/office/drawing/2014/main" id="{FFED36E8-D007-2F5E-DB22-DC2FB5E093EE}"/>
              </a:ext>
            </a:extLst>
          </p:cNvPr>
          <p:cNvPicPr>
            <a:picLocks noGrp="1" noChangeAspect="1"/>
          </p:cNvPicPr>
          <p:nvPr>
            <p:ph idx="1"/>
          </p:nvPr>
        </p:nvPicPr>
        <p:blipFill rotWithShape="1">
          <a:blip r:embed="rId2"/>
          <a:srcRect l="3139" r="4367"/>
          <a:stretch/>
        </p:blipFill>
        <p:spPr>
          <a:xfrm>
            <a:off x="-6588" y="10"/>
            <a:ext cx="12198588" cy="6857990"/>
          </a:xfrm>
          <a:prstGeom prst="rect">
            <a:avLst/>
          </a:prstGeom>
        </p:spPr>
      </p:pic>
    </p:spTree>
    <p:extLst>
      <p:ext uri="{BB962C8B-B14F-4D97-AF65-F5344CB8AC3E}">
        <p14:creationId xmlns:p14="http://schemas.microsoft.com/office/powerpoint/2010/main" val="1356677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BC74A26-8C64-C2A3-C51F-B8474AAAD134}"/>
              </a:ext>
            </a:extLst>
          </p:cNvPr>
          <p:cNvPicPr>
            <a:picLocks noGrp="1" noChangeAspect="1"/>
          </p:cNvPicPr>
          <p:nvPr>
            <p:ph idx="1"/>
          </p:nvPr>
        </p:nvPicPr>
        <p:blipFill rotWithShape="1">
          <a:blip r:embed="rId2"/>
          <a:srcRect l="6312" r="1193"/>
          <a:stretch/>
        </p:blipFill>
        <p:spPr>
          <a:xfrm>
            <a:off x="-6588" y="10"/>
            <a:ext cx="12198588" cy="6857990"/>
          </a:xfrm>
          <a:prstGeom prst="rect">
            <a:avLst/>
          </a:prstGeom>
        </p:spPr>
      </p:pic>
    </p:spTree>
    <p:extLst>
      <p:ext uri="{BB962C8B-B14F-4D97-AF65-F5344CB8AC3E}">
        <p14:creationId xmlns:p14="http://schemas.microsoft.com/office/powerpoint/2010/main" val="65100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EBB18A9-2634-61DD-C26E-D6BB18405975}"/>
              </a:ext>
            </a:extLst>
          </p:cNvPr>
          <p:cNvPicPr>
            <a:picLocks noGrp="1" noChangeAspect="1"/>
          </p:cNvPicPr>
          <p:nvPr>
            <p:ph idx="1"/>
          </p:nvPr>
        </p:nvPicPr>
        <p:blipFill rotWithShape="1">
          <a:blip r:embed="rId2"/>
          <a:srcRect l="5186" r="1430"/>
          <a:stretch/>
        </p:blipFill>
        <p:spPr>
          <a:xfrm>
            <a:off x="-6588" y="10"/>
            <a:ext cx="12198588" cy="6857990"/>
          </a:xfrm>
          <a:prstGeom prst="rect">
            <a:avLst/>
          </a:prstGeom>
        </p:spPr>
      </p:pic>
    </p:spTree>
    <p:extLst>
      <p:ext uri="{BB962C8B-B14F-4D97-AF65-F5344CB8AC3E}">
        <p14:creationId xmlns:p14="http://schemas.microsoft.com/office/powerpoint/2010/main" val="48267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BA0851-497D-1A7D-C5CB-AC8FC8D3B03D}"/>
              </a:ext>
            </a:extLst>
          </p:cNvPr>
          <p:cNvPicPr>
            <a:picLocks noGrp="1" noChangeAspect="1"/>
          </p:cNvPicPr>
          <p:nvPr>
            <p:ph idx="1"/>
          </p:nvPr>
        </p:nvPicPr>
        <p:blipFill rotWithShape="1">
          <a:blip r:embed="rId2"/>
          <a:srcRect l="6935" r="125" b="-1"/>
          <a:stretch/>
        </p:blipFill>
        <p:spPr>
          <a:xfrm>
            <a:off x="-6588" y="10"/>
            <a:ext cx="12198588" cy="6857990"/>
          </a:xfrm>
          <a:prstGeom prst="rect">
            <a:avLst/>
          </a:prstGeom>
        </p:spPr>
      </p:pic>
    </p:spTree>
    <p:extLst>
      <p:ext uri="{BB962C8B-B14F-4D97-AF65-F5344CB8AC3E}">
        <p14:creationId xmlns:p14="http://schemas.microsoft.com/office/powerpoint/2010/main" val="138188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B250E65-758B-71C8-51BD-FD17C29B06E8}"/>
              </a:ext>
            </a:extLst>
          </p:cNvPr>
          <p:cNvPicPr>
            <a:picLocks noGrp="1" noChangeAspect="1"/>
          </p:cNvPicPr>
          <p:nvPr>
            <p:ph idx="1"/>
          </p:nvPr>
        </p:nvPicPr>
        <p:blipFill rotWithShape="1">
          <a:blip r:embed="rId2"/>
          <a:srcRect r="7949" b="-1"/>
          <a:stretch/>
        </p:blipFill>
        <p:spPr>
          <a:xfrm>
            <a:off x="-6588" y="10"/>
            <a:ext cx="12198588" cy="6857990"/>
          </a:xfrm>
          <a:prstGeom prst="rect">
            <a:avLst/>
          </a:prstGeom>
        </p:spPr>
      </p:pic>
    </p:spTree>
    <p:extLst>
      <p:ext uri="{BB962C8B-B14F-4D97-AF65-F5344CB8AC3E}">
        <p14:creationId xmlns:p14="http://schemas.microsoft.com/office/powerpoint/2010/main" val="2285747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triangle with arrows pointing to the center&#10;&#10;Description automatically generated">
            <a:extLst>
              <a:ext uri="{FF2B5EF4-FFF2-40B4-BE49-F238E27FC236}">
                <a16:creationId xmlns:a16="http://schemas.microsoft.com/office/drawing/2014/main" id="{6A0770B4-F931-A719-1C35-4C9D960C401F}"/>
              </a:ext>
            </a:extLst>
          </p:cNvPr>
          <p:cNvPicPr>
            <a:picLocks noGrp="1" noChangeAspect="1"/>
          </p:cNvPicPr>
          <p:nvPr>
            <p:ph idx="1"/>
          </p:nvPr>
        </p:nvPicPr>
        <p:blipFill rotWithShape="1">
          <a:blip r:embed="rId2"/>
          <a:srcRect r="8394" b="-1"/>
          <a:stretch/>
        </p:blipFill>
        <p:spPr>
          <a:xfrm>
            <a:off x="-6588" y="10"/>
            <a:ext cx="12198588" cy="6857990"/>
          </a:xfrm>
          <a:prstGeom prst="rect">
            <a:avLst/>
          </a:prstGeom>
        </p:spPr>
      </p:pic>
    </p:spTree>
    <p:extLst>
      <p:ext uri="{BB962C8B-B14F-4D97-AF65-F5344CB8AC3E}">
        <p14:creationId xmlns:p14="http://schemas.microsoft.com/office/powerpoint/2010/main" val="759955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blue grid with a triangle and white text&#10;&#10;Description automatically generated">
            <a:extLst>
              <a:ext uri="{FF2B5EF4-FFF2-40B4-BE49-F238E27FC236}">
                <a16:creationId xmlns:a16="http://schemas.microsoft.com/office/drawing/2014/main" id="{C4588394-D362-026F-1C2A-BE394DA6EF9D}"/>
              </a:ext>
            </a:extLst>
          </p:cNvPr>
          <p:cNvPicPr>
            <a:picLocks noGrp="1" noChangeAspect="1"/>
          </p:cNvPicPr>
          <p:nvPr>
            <p:ph idx="1"/>
          </p:nvPr>
        </p:nvPicPr>
        <p:blipFill rotWithShape="1">
          <a:blip r:embed="rId2"/>
          <a:srcRect r="6170" b="-1"/>
          <a:stretch/>
        </p:blipFill>
        <p:spPr>
          <a:xfrm>
            <a:off x="-6588" y="10"/>
            <a:ext cx="12198588" cy="6857990"/>
          </a:xfrm>
          <a:prstGeom prst="rect">
            <a:avLst/>
          </a:prstGeom>
        </p:spPr>
      </p:pic>
    </p:spTree>
    <p:extLst>
      <p:ext uri="{BB962C8B-B14F-4D97-AF65-F5344CB8AC3E}">
        <p14:creationId xmlns:p14="http://schemas.microsoft.com/office/powerpoint/2010/main" val="1697679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9408975-BA46-B334-0811-438A887C387C}"/>
              </a:ext>
            </a:extLst>
          </p:cNvPr>
          <p:cNvPicPr>
            <a:picLocks noGrp="1" noChangeAspect="1"/>
          </p:cNvPicPr>
          <p:nvPr>
            <p:ph idx="1"/>
          </p:nvPr>
        </p:nvPicPr>
        <p:blipFill rotWithShape="1">
          <a:blip r:embed="rId2"/>
          <a:srcRect l="7061" r="-1" b="-1"/>
          <a:stretch/>
        </p:blipFill>
        <p:spPr>
          <a:xfrm>
            <a:off x="-6588" y="10"/>
            <a:ext cx="12198588" cy="6857990"/>
          </a:xfrm>
          <a:prstGeom prst="rect">
            <a:avLst/>
          </a:prstGeom>
        </p:spPr>
      </p:pic>
    </p:spTree>
    <p:extLst>
      <p:ext uri="{BB962C8B-B14F-4D97-AF65-F5344CB8AC3E}">
        <p14:creationId xmlns:p14="http://schemas.microsoft.com/office/powerpoint/2010/main" val="1365388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artoon of people in a room&#10;&#10;Description automatically generated">
            <a:extLst>
              <a:ext uri="{FF2B5EF4-FFF2-40B4-BE49-F238E27FC236}">
                <a16:creationId xmlns:a16="http://schemas.microsoft.com/office/drawing/2014/main" id="{F933EAF4-153E-2CC8-8114-F2841E0CDEEC}"/>
              </a:ext>
            </a:extLst>
          </p:cNvPr>
          <p:cNvPicPr>
            <a:picLocks noGrp="1" noChangeAspect="1"/>
          </p:cNvPicPr>
          <p:nvPr>
            <p:ph idx="1"/>
          </p:nvPr>
        </p:nvPicPr>
        <p:blipFill rotWithShape="1">
          <a:blip r:embed="rId2"/>
          <a:srcRect r="7949" b="-1"/>
          <a:stretch/>
        </p:blipFill>
        <p:spPr>
          <a:xfrm>
            <a:off x="-6588" y="10"/>
            <a:ext cx="12198588" cy="6857990"/>
          </a:xfrm>
          <a:prstGeom prst="rect">
            <a:avLst/>
          </a:prstGeom>
        </p:spPr>
      </p:pic>
    </p:spTree>
    <p:extLst>
      <p:ext uri="{BB962C8B-B14F-4D97-AF65-F5344CB8AC3E}">
        <p14:creationId xmlns:p14="http://schemas.microsoft.com/office/powerpoint/2010/main" val="40084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erson standing at a podium with a crowd of people behind him&#10;&#10;Description automatically generated">
            <a:extLst>
              <a:ext uri="{FF2B5EF4-FFF2-40B4-BE49-F238E27FC236}">
                <a16:creationId xmlns:a16="http://schemas.microsoft.com/office/drawing/2014/main" id="{4CA58E03-82FB-6B7A-B899-3E6AEFA73432}"/>
              </a:ext>
            </a:extLst>
          </p:cNvPr>
          <p:cNvPicPr>
            <a:picLocks noGrp="1" noChangeAspect="1"/>
          </p:cNvPicPr>
          <p:nvPr>
            <p:ph idx="1"/>
          </p:nvPr>
        </p:nvPicPr>
        <p:blipFill rotWithShape="1">
          <a:blip r:embed="rId2"/>
          <a:srcRect l="4174" r="5111" b="1"/>
          <a:stretch/>
        </p:blipFill>
        <p:spPr>
          <a:xfrm>
            <a:off x="-6588" y="10"/>
            <a:ext cx="12198588" cy="6857990"/>
          </a:xfrm>
          <a:prstGeom prst="rect">
            <a:avLst/>
          </a:prstGeom>
        </p:spPr>
      </p:pic>
    </p:spTree>
    <p:extLst>
      <p:ext uri="{BB962C8B-B14F-4D97-AF65-F5344CB8AC3E}">
        <p14:creationId xmlns:p14="http://schemas.microsoft.com/office/powerpoint/2010/main" val="3703776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50E44D-DE2E-4CD5-FC8D-3CF3E2F69F9B}"/>
              </a:ext>
            </a:extLst>
          </p:cNvPr>
          <p:cNvPicPr>
            <a:picLocks noGrp="1" noChangeAspect="1"/>
          </p:cNvPicPr>
          <p:nvPr>
            <p:ph idx="1"/>
          </p:nvPr>
        </p:nvPicPr>
        <p:blipFill rotWithShape="1">
          <a:blip r:embed="rId2"/>
          <a:srcRect l="6616"/>
          <a:stretch/>
        </p:blipFill>
        <p:spPr>
          <a:xfrm>
            <a:off x="-6588" y="10"/>
            <a:ext cx="12198588" cy="6857990"/>
          </a:xfrm>
          <a:prstGeom prst="rect">
            <a:avLst/>
          </a:prstGeom>
        </p:spPr>
      </p:pic>
    </p:spTree>
    <p:extLst>
      <p:ext uri="{BB962C8B-B14F-4D97-AF65-F5344CB8AC3E}">
        <p14:creationId xmlns:p14="http://schemas.microsoft.com/office/powerpoint/2010/main" val="12408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7F438A-3BAF-6739-983A-A8EC24F045BC}"/>
              </a:ext>
            </a:extLst>
          </p:cNvPr>
          <p:cNvSpPr>
            <a:spLocks noGrp="1"/>
          </p:cNvSpPr>
          <p:nvPr>
            <p:ph idx="1"/>
          </p:nvPr>
        </p:nvSpPr>
        <p:spPr>
          <a:xfrm>
            <a:off x="0" y="0"/>
            <a:ext cx="12192000" cy="6857999"/>
          </a:xfrm>
        </p:spPr>
        <p:txBody>
          <a:bodyPr>
            <a:normAutofit/>
          </a:bodyPr>
          <a:lstStyle/>
          <a:p>
            <a:pPr marL="0" indent="0">
              <a:buNone/>
            </a:pPr>
            <a:r>
              <a:rPr lang="en-US" sz="1800" dirty="0">
                <a:effectLst/>
                <a:latin typeface="Segoe UI" panose="020B0502040204020203" pitchFamily="34" charset="0"/>
                <a:ea typeface="Times New Roman" panose="02020603050405020304" pitchFamily="18" charset="0"/>
              </a:rPr>
              <a:t>The term "project" can have different meanings depending on the context, but in a general sense, a project is a temporary endeavor with a specific goal or set of goals that is undertaken to create a unique product, service, or result. Projects are typically characterized by their defined scope, specific start and end dates, and allocation of resources.</a:t>
            </a:r>
          </a:p>
          <a:p>
            <a:pPr marL="0" indent="0">
              <a:buNone/>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Temporary Nature:</a:t>
            </a:r>
            <a:r>
              <a:rPr lang="en-US" sz="1800" dirty="0">
                <a:effectLst/>
                <a:latin typeface="Segoe UI" panose="020B0502040204020203" pitchFamily="34" charset="0"/>
                <a:ea typeface="Times New Roman" panose="02020603050405020304" pitchFamily="18" charset="0"/>
              </a:rPr>
              <a:t> A project has a definite beginning and end. Once the project's goals are achieved or the project is deemed unfeasible, it is closed.</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Unique Objectives:</a:t>
            </a:r>
            <a:r>
              <a:rPr lang="en-US" sz="1800" dirty="0">
                <a:effectLst/>
                <a:latin typeface="Segoe UI" panose="020B0502040204020203" pitchFamily="34" charset="0"/>
                <a:ea typeface="Times New Roman" panose="02020603050405020304" pitchFamily="18" charset="0"/>
              </a:rPr>
              <a:t> Projects are distinct from routine operations because they are focused on achieving specific objectives. These objectives could be creating a product, implementing a system, conducting research, or delivering a service.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Defined Scope:</a:t>
            </a:r>
            <a:r>
              <a:rPr lang="en-US" sz="1800" dirty="0">
                <a:effectLst/>
                <a:latin typeface="Segoe UI" panose="020B0502040204020203" pitchFamily="34" charset="0"/>
                <a:ea typeface="Times New Roman" panose="02020603050405020304" pitchFamily="18" charset="0"/>
              </a:rPr>
              <a:t> Projects have well-defined boundaries or scope that outlines what is included in the project and what is not. This helps in managing expectations and resources.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Allocated Resources:</a:t>
            </a:r>
            <a:r>
              <a:rPr lang="en-US" sz="1800" dirty="0">
                <a:effectLst/>
                <a:latin typeface="Segoe UI" panose="020B0502040204020203" pitchFamily="34" charset="0"/>
                <a:ea typeface="Times New Roman" panose="02020603050405020304" pitchFamily="18" charset="0"/>
              </a:rPr>
              <a:t> Projects require the allocation of various resources, including people, time, money, and equipment, to achieve their goals.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Cross-Functional Teams:</a:t>
            </a:r>
            <a:r>
              <a:rPr lang="en-US" sz="1800" dirty="0">
                <a:effectLst/>
                <a:latin typeface="Segoe UI" panose="020B0502040204020203" pitchFamily="34" charset="0"/>
                <a:ea typeface="Times New Roman" panose="02020603050405020304" pitchFamily="18" charset="0"/>
              </a:rPr>
              <a:t> Projects often involve individuals from different departments or disciplines who come together to work on the project and bring their unique expertise.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Project Management:</a:t>
            </a:r>
            <a:r>
              <a:rPr lang="en-US" sz="1800" dirty="0">
                <a:effectLst/>
                <a:latin typeface="Segoe UI" panose="020B0502040204020203" pitchFamily="34" charset="0"/>
                <a:ea typeface="Times New Roman" panose="02020603050405020304" pitchFamily="18" charset="0"/>
              </a:rPr>
              <a:t> The process of planning, executing, and closing a project is known as project management. It involves managing resources, schedules, budgets, risks, and communication to ensure the successful completion of the project.</a:t>
            </a:r>
          </a:p>
          <a:p>
            <a:pPr marL="0" marR="0" lvl="0" indent="0">
              <a:spcBef>
                <a:spcPts val="0"/>
              </a:spcBef>
              <a:spcAft>
                <a:spcPts val="0"/>
              </a:spcAft>
              <a:buNone/>
              <a:tabLst>
                <a:tab pos="457200" algn="l"/>
              </a:tabLst>
            </a:pPr>
            <a:endParaRPr lang="en-US" sz="1800" dirty="0">
              <a:latin typeface="Segoe UI" panose="020B0502040204020203" pitchFamily="34" charset="0"/>
              <a:ea typeface="Times New Roman" panose="02020603050405020304" pitchFamily="18" charset="0"/>
            </a:endParaRPr>
          </a:p>
          <a:p>
            <a:pPr marL="0" indent="0">
              <a:spcBef>
                <a:spcPts val="0"/>
              </a:spcBef>
              <a:buNone/>
              <a:tabLst>
                <a:tab pos="457200" algn="l"/>
              </a:tabLst>
            </a:pPr>
            <a:r>
              <a:rPr lang="en-US" sz="1800" dirty="0">
                <a:effectLst/>
                <a:latin typeface="Segoe UI" panose="020B0502040204020203" pitchFamily="34" charset="0"/>
                <a:ea typeface="Times New Roman" panose="02020603050405020304" pitchFamily="18" charset="0"/>
              </a:rPr>
              <a:t>Examples of projects could include developing a new software application, constructing a building, organizing an event, conducting a research study, or implementing a new business process.</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effectLst/>
                <a:latin typeface="Segoe UI" panose="020B0502040204020203" pitchFamily="34" charset="0"/>
                <a:ea typeface="Calibri" panose="020F0502020204030204" pitchFamily="34" charset="0"/>
              </a:rPr>
              <a:t>In a software development context, a "project" could refer to a specific set of tasks and activities aimed at creating a software product or system</a:t>
            </a:r>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544728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183F97-238C-3C7B-FF82-CA41BB92B884}"/>
              </a:ext>
            </a:extLst>
          </p:cNvPr>
          <p:cNvPicPr>
            <a:picLocks noGrp="1" noChangeAspect="1"/>
          </p:cNvPicPr>
          <p:nvPr>
            <p:ph idx="1"/>
          </p:nvPr>
        </p:nvPicPr>
        <p:blipFill rotWithShape="1">
          <a:blip r:embed="rId2"/>
          <a:srcRect r="7060" b="-1"/>
          <a:stretch/>
        </p:blipFill>
        <p:spPr>
          <a:xfrm>
            <a:off x="-6588" y="10"/>
            <a:ext cx="12198588" cy="6857990"/>
          </a:xfrm>
          <a:prstGeom prst="rect">
            <a:avLst/>
          </a:prstGeom>
        </p:spPr>
      </p:pic>
    </p:spTree>
    <p:extLst>
      <p:ext uri="{BB962C8B-B14F-4D97-AF65-F5344CB8AC3E}">
        <p14:creationId xmlns:p14="http://schemas.microsoft.com/office/powerpoint/2010/main" val="3940719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6EECA2D-57A7-B11F-9032-D14243F8E8FC}"/>
              </a:ext>
            </a:extLst>
          </p:cNvPr>
          <p:cNvPicPr>
            <a:picLocks noGrp="1" noChangeAspect="1"/>
          </p:cNvPicPr>
          <p:nvPr>
            <p:ph idx="1"/>
          </p:nvPr>
        </p:nvPicPr>
        <p:blipFill rotWithShape="1">
          <a:blip r:embed="rId2"/>
          <a:srcRect r="5282"/>
          <a:stretch/>
        </p:blipFill>
        <p:spPr>
          <a:xfrm>
            <a:off x="-6588" y="10"/>
            <a:ext cx="12198588" cy="6857990"/>
          </a:xfrm>
          <a:prstGeom prst="rect">
            <a:avLst/>
          </a:prstGeom>
        </p:spPr>
      </p:pic>
    </p:spTree>
    <p:extLst>
      <p:ext uri="{BB962C8B-B14F-4D97-AF65-F5344CB8AC3E}">
        <p14:creationId xmlns:p14="http://schemas.microsoft.com/office/powerpoint/2010/main" val="745763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6830DC-91C3-EE51-36C3-DD28D0D8BCA0}"/>
              </a:ext>
            </a:extLst>
          </p:cNvPr>
          <p:cNvPicPr>
            <a:picLocks noGrp="1" noChangeAspect="1"/>
          </p:cNvPicPr>
          <p:nvPr>
            <p:ph idx="1"/>
          </p:nvPr>
        </p:nvPicPr>
        <p:blipFill rotWithShape="1">
          <a:blip r:embed="rId2"/>
          <a:srcRect l="7061" r="-1" b="-1"/>
          <a:stretch/>
        </p:blipFill>
        <p:spPr>
          <a:xfrm>
            <a:off x="-6588" y="10"/>
            <a:ext cx="12198588" cy="6857990"/>
          </a:xfrm>
          <a:prstGeom prst="rect">
            <a:avLst/>
          </a:prstGeom>
        </p:spPr>
      </p:pic>
    </p:spTree>
    <p:extLst>
      <p:ext uri="{BB962C8B-B14F-4D97-AF65-F5344CB8AC3E}">
        <p14:creationId xmlns:p14="http://schemas.microsoft.com/office/powerpoint/2010/main" val="3783193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F56D07-0EE0-9EDF-CA81-9027FF1B74F0}"/>
              </a:ext>
            </a:extLst>
          </p:cNvPr>
          <p:cNvPicPr>
            <a:picLocks noGrp="1" noChangeAspect="1"/>
          </p:cNvPicPr>
          <p:nvPr>
            <p:ph idx="1"/>
          </p:nvPr>
        </p:nvPicPr>
        <p:blipFill rotWithShape="1">
          <a:blip r:embed="rId2"/>
          <a:srcRect l="4505" r="1666" b="-1"/>
          <a:stretch/>
        </p:blipFill>
        <p:spPr>
          <a:xfrm>
            <a:off x="-6588" y="10"/>
            <a:ext cx="12198588" cy="6857990"/>
          </a:xfrm>
          <a:prstGeom prst="rect">
            <a:avLst/>
          </a:prstGeom>
        </p:spPr>
      </p:pic>
    </p:spTree>
    <p:extLst>
      <p:ext uri="{BB962C8B-B14F-4D97-AF65-F5344CB8AC3E}">
        <p14:creationId xmlns:p14="http://schemas.microsoft.com/office/powerpoint/2010/main" val="2684581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E19198-DD12-A759-39AE-741E0928A994}"/>
              </a:ext>
            </a:extLst>
          </p:cNvPr>
          <p:cNvPicPr>
            <a:picLocks noGrp="1" noChangeAspect="1"/>
          </p:cNvPicPr>
          <p:nvPr>
            <p:ph idx="1"/>
          </p:nvPr>
        </p:nvPicPr>
        <p:blipFill rotWithShape="1">
          <a:blip r:embed="rId2"/>
          <a:srcRect r="7505"/>
          <a:stretch/>
        </p:blipFill>
        <p:spPr>
          <a:xfrm>
            <a:off x="-6588" y="10"/>
            <a:ext cx="12198588" cy="6857990"/>
          </a:xfrm>
          <a:prstGeom prst="rect">
            <a:avLst/>
          </a:prstGeom>
        </p:spPr>
      </p:pic>
    </p:spTree>
    <p:extLst>
      <p:ext uri="{BB962C8B-B14F-4D97-AF65-F5344CB8AC3E}">
        <p14:creationId xmlns:p14="http://schemas.microsoft.com/office/powerpoint/2010/main" val="2080408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project&#10;&#10;Description automatically generated">
            <a:extLst>
              <a:ext uri="{FF2B5EF4-FFF2-40B4-BE49-F238E27FC236}">
                <a16:creationId xmlns:a16="http://schemas.microsoft.com/office/drawing/2014/main" id="{04A8D1AE-8EFA-9016-78E8-FA4E780680B9}"/>
              </a:ext>
            </a:extLst>
          </p:cNvPr>
          <p:cNvPicPr>
            <a:picLocks noGrp="1" noChangeAspect="1"/>
          </p:cNvPicPr>
          <p:nvPr>
            <p:ph idx="1"/>
          </p:nvPr>
        </p:nvPicPr>
        <p:blipFill rotWithShape="1">
          <a:blip r:embed="rId2"/>
          <a:srcRect l="7950" r="-1" b="-1"/>
          <a:stretch/>
        </p:blipFill>
        <p:spPr>
          <a:xfrm>
            <a:off x="-6588" y="10"/>
            <a:ext cx="12198588" cy="6857990"/>
          </a:xfrm>
          <a:prstGeom prst="rect">
            <a:avLst/>
          </a:prstGeom>
        </p:spPr>
      </p:pic>
    </p:spTree>
    <p:extLst>
      <p:ext uri="{BB962C8B-B14F-4D97-AF65-F5344CB8AC3E}">
        <p14:creationId xmlns:p14="http://schemas.microsoft.com/office/powerpoint/2010/main" val="731800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78E0B1-259E-AC0E-603B-8D5DD1C5CF84}"/>
              </a:ext>
            </a:extLst>
          </p:cNvPr>
          <p:cNvSpPr>
            <a:spLocks noGrp="1"/>
          </p:cNvSpPr>
          <p:nvPr>
            <p:ph idx="1"/>
          </p:nvPr>
        </p:nvSpPr>
        <p:spPr>
          <a:xfrm>
            <a:off x="0" y="0"/>
            <a:ext cx="12192000" cy="6858000"/>
          </a:xfrm>
        </p:spPr>
        <p:txBody>
          <a:bodyPr>
            <a:normAutofit fontScale="92500"/>
          </a:bodyPr>
          <a:lstStyle/>
          <a:p>
            <a:pPr marL="0" indent="0">
              <a:buNone/>
            </a:pPr>
            <a:r>
              <a:rPr lang="en-US" sz="1800" dirty="0">
                <a:effectLst/>
                <a:latin typeface="Segoe UI" panose="020B0502040204020203" pitchFamily="34" charset="0"/>
                <a:ea typeface="Times New Roman" panose="02020603050405020304" pitchFamily="18" charset="0"/>
              </a:rPr>
              <a:t>Companies in the software industry execute projects for various reasons, and these reasons can vary based on the specific goals and needs of the company. Here are some common reasons why software companies undertake projects: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New Product Development:</a:t>
            </a:r>
            <a:r>
              <a:rPr lang="en-US" sz="1800" dirty="0">
                <a:effectLst/>
                <a:latin typeface="Segoe UI" panose="020B0502040204020203" pitchFamily="34" charset="0"/>
                <a:ea typeface="Times New Roman" panose="02020603050405020304" pitchFamily="18" charset="0"/>
              </a:rPr>
              <a:t> Software companies often initiate projects to develop new products or enhance existing ones. This could involve creating innovative software applications, introducing new features, or updating existing software to meet changing market demands.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Market Expansion:</a:t>
            </a:r>
            <a:r>
              <a:rPr lang="en-US" sz="1800" dirty="0">
                <a:effectLst/>
                <a:latin typeface="Segoe UI" panose="020B0502040204020203" pitchFamily="34" charset="0"/>
                <a:ea typeface="Times New Roman" panose="02020603050405020304" pitchFamily="18" charset="0"/>
              </a:rPr>
              <a:t> Companies may execute projects to expand their presence in the market. This could include developing software for new platforms, targeting new customer segments, or entering new geographic markets.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Technology Upgrades:</a:t>
            </a:r>
            <a:r>
              <a:rPr lang="en-US" sz="1800" dirty="0">
                <a:effectLst/>
                <a:latin typeface="Segoe UI" panose="020B0502040204020203" pitchFamily="34" charset="0"/>
                <a:ea typeface="Times New Roman" panose="02020603050405020304" pitchFamily="18" charset="0"/>
              </a:rPr>
              <a:t> The rapidly evolving nature of technology necessitates continuous improvement and updates. Software companies may undertake projects to upgrade their technology stack, adopt new programming languages, or migrate to more advanced platforms.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Competitive Edge:</a:t>
            </a:r>
            <a:r>
              <a:rPr lang="en-US" sz="1800" dirty="0">
                <a:effectLst/>
                <a:latin typeface="Segoe UI" panose="020B0502040204020203" pitchFamily="34" charset="0"/>
                <a:ea typeface="Times New Roman" panose="02020603050405020304" pitchFamily="18" charset="0"/>
              </a:rPr>
              <a:t> Staying competitive in the software industry requires innovation. Companies undertake projects to gain a competitive edge by introducing unique features, improving performance, or offering solutions that differentiate them from competitors.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Customer Requirements:</a:t>
            </a:r>
            <a:r>
              <a:rPr lang="en-US" sz="1800" dirty="0">
                <a:effectLst/>
                <a:latin typeface="Segoe UI" panose="020B0502040204020203" pitchFamily="34" charset="0"/>
                <a:ea typeface="Times New Roman" panose="02020603050405020304" pitchFamily="18" charset="0"/>
              </a:rPr>
              <a:t> Projects are often initiated to address specific customer needs or requirements. This could involve customizing existing software solutions or developing bespoke software tailored to the unique needs of a particular client.</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Regulatory Compliance:</a:t>
            </a:r>
            <a:r>
              <a:rPr lang="en-US" sz="1800" dirty="0">
                <a:effectLst/>
                <a:latin typeface="Segoe UI" panose="020B0502040204020203" pitchFamily="34" charset="0"/>
                <a:ea typeface="Times New Roman" panose="02020603050405020304" pitchFamily="18" charset="0"/>
              </a:rPr>
              <a:t> Changes in regulations and compliance standards may require software companies to update their products to ensure they meet the latest legal and industry requirements. Projects may be initiated to implement these necessary changes.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Bug Fixing and Maintenance:</a:t>
            </a:r>
            <a:r>
              <a:rPr lang="en-US" sz="1800" dirty="0">
                <a:effectLst/>
                <a:latin typeface="Segoe UI" panose="020B0502040204020203" pitchFamily="34" charset="0"/>
                <a:ea typeface="Times New Roman" panose="02020603050405020304" pitchFamily="18" charset="0"/>
              </a:rPr>
              <a:t> Ongoing maintenance and bug fixing are crucial for the smooth operation of software. Companies execute projects to address issues, apply patches, and ensure that their software remains reliable and secure.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Efficiency Improvements:</a:t>
            </a:r>
            <a:r>
              <a:rPr lang="en-US" sz="1800" dirty="0">
                <a:effectLst/>
                <a:latin typeface="Segoe UI" panose="020B0502040204020203" pitchFamily="34" charset="0"/>
                <a:ea typeface="Times New Roman" panose="02020603050405020304" pitchFamily="18" charset="0"/>
              </a:rPr>
              <a:t> Projects can be undertaken to streamline internal processes and improve operational efficiency. This might involve implementing new project management methodologies, adopting DevOps practices, or optimizing workflows.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Cost Reduction:</a:t>
            </a:r>
            <a:r>
              <a:rPr lang="en-US" sz="1800" dirty="0">
                <a:effectLst/>
                <a:latin typeface="Segoe UI" panose="020B0502040204020203" pitchFamily="34" charset="0"/>
                <a:ea typeface="Times New Roman" panose="02020603050405020304" pitchFamily="18" charset="0"/>
              </a:rPr>
              <a:t> Projects focused on cost reduction aim to identify and implement ways to reduce expenses in software development, such as improving development processes, optimizing resource allocation, or adopting cost-effective technologies.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rPr>
              <a:t>Strategic Initiatives:</a:t>
            </a:r>
            <a:r>
              <a:rPr lang="en-US" sz="1800" dirty="0">
                <a:effectLst/>
                <a:latin typeface="Segoe UI" panose="020B0502040204020203" pitchFamily="34" charset="0"/>
                <a:ea typeface="Times New Roman" panose="02020603050405020304" pitchFamily="18" charset="0"/>
              </a:rPr>
              <a:t> Companies often use projects to execute strategic initiatives outlined in their business plans. These initiatives could include entering new markets, forming strategic partnerships, or diversifying product offerings.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513395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F73318-9CE6-FAC4-08B1-89A72140D51F}"/>
              </a:ext>
            </a:extLst>
          </p:cNvPr>
          <p:cNvPicPr>
            <a:picLocks noGrp="1" noChangeAspect="1"/>
          </p:cNvPicPr>
          <p:nvPr>
            <p:ph idx="1"/>
          </p:nvPr>
        </p:nvPicPr>
        <p:blipFill rotWithShape="1">
          <a:blip r:embed="rId2"/>
          <a:srcRect l="5010" r="2495"/>
          <a:stretch/>
        </p:blipFill>
        <p:spPr>
          <a:xfrm>
            <a:off x="-6588" y="10"/>
            <a:ext cx="12198588" cy="6857990"/>
          </a:xfrm>
          <a:prstGeom prst="rect">
            <a:avLst/>
          </a:prstGeom>
        </p:spPr>
      </p:pic>
    </p:spTree>
    <p:extLst>
      <p:ext uri="{BB962C8B-B14F-4D97-AF65-F5344CB8AC3E}">
        <p14:creationId xmlns:p14="http://schemas.microsoft.com/office/powerpoint/2010/main" val="529105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9FBB470-C4A9-9E7C-BE97-A8F76B856989}"/>
              </a:ext>
            </a:extLst>
          </p:cNvPr>
          <p:cNvPicPr>
            <a:picLocks noGrp="1" noChangeAspect="1"/>
          </p:cNvPicPr>
          <p:nvPr>
            <p:ph idx="1"/>
          </p:nvPr>
        </p:nvPicPr>
        <p:blipFill rotWithShape="1">
          <a:blip r:embed="rId2"/>
          <a:srcRect r="-2" b="19397"/>
          <a:stretch/>
        </p:blipFill>
        <p:spPr>
          <a:xfrm>
            <a:off x="-6588" y="10"/>
            <a:ext cx="12198588" cy="6857990"/>
          </a:xfrm>
          <a:prstGeom prst="rect">
            <a:avLst/>
          </a:prstGeom>
        </p:spPr>
      </p:pic>
    </p:spTree>
    <p:extLst>
      <p:ext uri="{BB962C8B-B14F-4D97-AF65-F5344CB8AC3E}">
        <p14:creationId xmlns:p14="http://schemas.microsoft.com/office/powerpoint/2010/main" val="3659532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7E11FC4-C58D-5765-0BD4-1DC1F2FD1BF7}"/>
              </a:ext>
            </a:extLst>
          </p:cNvPr>
          <p:cNvPicPr>
            <a:picLocks noGrp="1" noChangeAspect="1"/>
          </p:cNvPicPr>
          <p:nvPr>
            <p:ph idx="1"/>
          </p:nvPr>
        </p:nvPicPr>
        <p:blipFill rotWithShape="1">
          <a:blip r:embed="rId2"/>
          <a:srcRect r="6616"/>
          <a:stretch/>
        </p:blipFill>
        <p:spPr>
          <a:xfrm>
            <a:off x="-6588" y="10"/>
            <a:ext cx="12198588" cy="6857990"/>
          </a:xfrm>
          <a:prstGeom prst="rect">
            <a:avLst/>
          </a:prstGeom>
        </p:spPr>
      </p:pic>
    </p:spTree>
    <p:extLst>
      <p:ext uri="{BB962C8B-B14F-4D97-AF65-F5344CB8AC3E}">
        <p14:creationId xmlns:p14="http://schemas.microsoft.com/office/powerpoint/2010/main" val="1201166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group of people in a warehouse&#10;&#10;Description automatically generated">
            <a:extLst>
              <a:ext uri="{FF2B5EF4-FFF2-40B4-BE49-F238E27FC236}">
                <a16:creationId xmlns:a16="http://schemas.microsoft.com/office/drawing/2014/main" id="{A4CC1C75-9179-49E6-ABC7-C89CD80058DB}"/>
              </a:ext>
            </a:extLst>
          </p:cNvPr>
          <p:cNvPicPr>
            <a:picLocks noGrp="1" noChangeAspect="1"/>
          </p:cNvPicPr>
          <p:nvPr>
            <p:ph idx="1"/>
          </p:nvPr>
        </p:nvPicPr>
        <p:blipFill rotWithShape="1">
          <a:blip r:embed="rId2"/>
          <a:srcRect r="6616"/>
          <a:stretch/>
        </p:blipFill>
        <p:spPr>
          <a:xfrm>
            <a:off x="-6588" y="10"/>
            <a:ext cx="12198588" cy="6857990"/>
          </a:xfrm>
          <a:prstGeom prst="rect">
            <a:avLst/>
          </a:prstGeom>
        </p:spPr>
      </p:pic>
    </p:spTree>
    <p:extLst>
      <p:ext uri="{BB962C8B-B14F-4D97-AF65-F5344CB8AC3E}">
        <p14:creationId xmlns:p14="http://schemas.microsoft.com/office/powerpoint/2010/main" val="118558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group of people in a warehouse&#10;&#10;Description automatically generated">
            <a:extLst>
              <a:ext uri="{FF2B5EF4-FFF2-40B4-BE49-F238E27FC236}">
                <a16:creationId xmlns:a16="http://schemas.microsoft.com/office/drawing/2014/main" id="{E94D47EE-7FBC-F53D-0F88-EF520E327A08}"/>
              </a:ext>
            </a:extLst>
          </p:cNvPr>
          <p:cNvPicPr>
            <a:picLocks noGrp="1" noChangeAspect="1"/>
          </p:cNvPicPr>
          <p:nvPr>
            <p:ph idx="1"/>
          </p:nvPr>
        </p:nvPicPr>
        <p:blipFill rotWithShape="1">
          <a:blip r:embed="rId2"/>
          <a:srcRect l="1608" r="5008"/>
          <a:stretch/>
        </p:blipFill>
        <p:spPr>
          <a:xfrm>
            <a:off x="-6588" y="10"/>
            <a:ext cx="12198588" cy="6857990"/>
          </a:xfrm>
          <a:prstGeom prst="rect">
            <a:avLst/>
          </a:prstGeom>
        </p:spPr>
      </p:pic>
    </p:spTree>
    <p:extLst>
      <p:ext uri="{BB962C8B-B14F-4D97-AF65-F5344CB8AC3E}">
        <p14:creationId xmlns:p14="http://schemas.microsoft.com/office/powerpoint/2010/main" val="4040516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artoon of a person&#10;&#10;Description automatically generated">
            <a:extLst>
              <a:ext uri="{FF2B5EF4-FFF2-40B4-BE49-F238E27FC236}">
                <a16:creationId xmlns:a16="http://schemas.microsoft.com/office/drawing/2014/main" id="{C25280AB-D237-D95D-1746-D822979657B8}"/>
              </a:ext>
            </a:extLst>
          </p:cNvPr>
          <p:cNvPicPr>
            <a:picLocks noGrp="1" noChangeAspect="1"/>
          </p:cNvPicPr>
          <p:nvPr>
            <p:ph idx="1"/>
          </p:nvPr>
        </p:nvPicPr>
        <p:blipFill rotWithShape="1">
          <a:blip r:embed="rId2"/>
          <a:srcRect l="6616"/>
          <a:stretch/>
        </p:blipFill>
        <p:spPr>
          <a:xfrm>
            <a:off x="-6588" y="10"/>
            <a:ext cx="12198588" cy="6857990"/>
          </a:xfrm>
          <a:prstGeom prst="rect">
            <a:avLst/>
          </a:prstGeom>
        </p:spPr>
      </p:pic>
    </p:spTree>
    <p:extLst>
      <p:ext uri="{BB962C8B-B14F-4D97-AF65-F5344CB8AC3E}">
        <p14:creationId xmlns:p14="http://schemas.microsoft.com/office/powerpoint/2010/main" val="3646472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blue background with white arrows pointing to a white square&#10;&#10;Description automatically generated">
            <a:extLst>
              <a:ext uri="{FF2B5EF4-FFF2-40B4-BE49-F238E27FC236}">
                <a16:creationId xmlns:a16="http://schemas.microsoft.com/office/drawing/2014/main" id="{334799E0-4F01-0178-24A6-85E531A45A2F}"/>
              </a:ext>
            </a:extLst>
          </p:cNvPr>
          <p:cNvPicPr>
            <a:picLocks noGrp="1" noChangeAspect="1"/>
          </p:cNvPicPr>
          <p:nvPr>
            <p:ph idx="1"/>
          </p:nvPr>
        </p:nvPicPr>
        <p:blipFill rotWithShape="1">
          <a:blip r:embed="rId2"/>
          <a:srcRect l="7505"/>
          <a:stretch/>
        </p:blipFill>
        <p:spPr>
          <a:xfrm>
            <a:off x="-6588" y="10"/>
            <a:ext cx="12198588" cy="6857990"/>
          </a:xfrm>
          <a:prstGeom prst="rect">
            <a:avLst/>
          </a:prstGeom>
        </p:spPr>
      </p:pic>
    </p:spTree>
    <p:extLst>
      <p:ext uri="{BB962C8B-B14F-4D97-AF65-F5344CB8AC3E}">
        <p14:creationId xmlns:p14="http://schemas.microsoft.com/office/powerpoint/2010/main" val="2691525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hone with a person on it&#10;&#10;Description automatically generated">
            <a:extLst>
              <a:ext uri="{FF2B5EF4-FFF2-40B4-BE49-F238E27FC236}">
                <a16:creationId xmlns:a16="http://schemas.microsoft.com/office/drawing/2014/main" id="{86F676F0-DDD8-9974-557E-C1A2060BA724}"/>
              </a:ext>
            </a:extLst>
          </p:cNvPr>
          <p:cNvPicPr>
            <a:picLocks noGrp="1" noChangeAspect="1"/>
          </p:cNvPicPr>
          <p:nvPr>
            <p:ph idx="1"/>
          </p:nvPr>
        </p:nvPicPr>
        <p:blipFill rotWithShape="1">
          <a:blip r:embed="rId2"/>
          <a:srcRect l="3480" r="4025"/>
          <a:stretch/>
        </p:blipFill>
        <p:spPr>
          <a:xfrm>
            <a:off x="-6588" y="10"/>
            <a:ext cx="12198588" cy="6857990"/>
          </a:xfrm>
          <a:prstGeom prst="rect">
            <a:avLst/>
          </a:prstGeom>
        </p:spPr>
      </p:pic>
    </p:spTree>
    <p:extLst>
      <p:ext uri="{BB962C8B-B14F-4D97-AF65-F5344CB8AC3E}">
        <p14:creationId xmlns:p14="http://schemas.microsoft.com/office/powerpoint/2010/main" val="1604330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59</TotalTime>
  <Words>730</Words>
  <Application>Microsoft Office PowerPoint</Application>
  <PresentationFormat>Widescreen</PresentationFormat>
  <Paragraphs>25</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Cotiviti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 Project Management</dc:title>
  <dc:creator>KC, Surendra</dc:creator>
  <cp:lastModifiedBy>KC, Surendra</cp:lastModifiedBy>
  <cp:revision>1</cp:revision>
  <dcterms:created xsi:type="dcterms:W3CDTF">2023-11-23T13:29:39Z</dcterms:created>
  <dcterms:modified xsi:type="dcterms:W3CDTF">2023-11-23T14:32:40Z</dcterms:modified>
</cp:coreProperties>
</file>